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6" r:id="rId3"/>
    <p:sldId id="316" r:id="rId4"/>
    <p:sldId id="272" r:id="rId5"/>
    <p:sldId id="301" r:id="rId6"/>
    <p:sldId id="302" r:id="rId7"/>
    <p:sldId id="303" r:id="rId8"/>
    <p:sldId id="315" r:id="rId9"/>
    <p:sldId id="304" r:id="rId10"/>
    <p:sldId id="307" r:id="rId11"/>
    <p:sldId id="306" r:id="rId12"/>
    <p:sldId id="308" r:id="rId13"/>
    <p:sldId id="305" r:id="rId14"/>
    <p:sldId id="310" r:id="rId15"/>
    <p:sldId id="314" r:id="rId16"/>
    <p:sldId id="309" r:id="rId17"/>
    <p:sldId id="317" r:id="rId18"/>
    <p:sldId id="313" r:id="rId19"/>
    <p:sldId id="311" r:id="rId20"/>
    <p:sldId id="312" r:id="rId21"/>
    <p:sldId id="264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07A6E-3A96-4E48-86D4-1BCA23A65B6C}" v="1" dt="2023-10-12T04:03:52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3810" autoAdjust="0"/>
  </p:normalViewPr>
  <p:slideViewPr>
    <p:cSldViewPr snapToGrid="0" showGuides="1">
      <p:cViewPr varScale="1">
        <p:scale>
          <a:sx n="62" d="100"/>
          <a:sy n="62" d="100"/>
        </p:scale>
        <p:origin x="56" y="1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ade James" userId="7fbced39-fbf5-4f10-907c-730d123ebed6" providerId="ADAL" clId="{9AC07A6E-3A96-4E48-86D4-1BCA23A65B6C}"/>
    <pc:docChg chg="custSel modSld">
      <pc:chgData name="Weade James" userId="7fbced39-fbf5-4f10-907c-730d123ebed6" providerId="ADAL" clId="{9AC07A6E-3A96-4E48-86D4-1BCA23A65B6C}" dt="2023-10-12T04:04:19.718" v="89" actId="26606"/>
      <pc:docMkLst>
        <pc:docMk/>
      </pc:docMkLst>
      <pc:sldChg chg="addSp delSp modSp mod modClrScheme chgLayout">
        <pc:chgData name="Weade James" userId="7fbced39-fbf5-4f10-907c-730d123ebed6" providerId="ADAL" clId="{9AC07A6E-3A96-4E48-86D4-1BCA23A65B6C}" dt="2023-10-12T04:04:19.718" v="89" actId="26606"/>
        <pc:sldMkLst>
          <pc:docMk/>
          <pc:sldMk cId="4077427147" sldId="315"/>
        </pc:sldMkLst>
        <pc:spChg chg="mod ord">
          <ac:chgData name="Weade James" userId="7fbced39-fbf5-4f10-907c-730d123ebed6" providerId="ADAL" clId="{9AC07A6E-3A96-4E48-86D4-1BCA23A65B6C}" dt="2023-10-12T04:04:19.718" v="89" actId="26606"/>
          <ac:spMkLst>
            <pc:docMk/>
            <pc:sldMk cId="4077427147" sldId="315"/>
            <ac:spMk id="4" creationId="{31C63431-50FB-91DC-9F6A-FE459A50D1DA}"/>
          </ac:spMkLst>
        </pc:spChg>
        <pc:spChg chg="mod ord">
          <ac:chgData name="Weade James" userId="7fbced39-fbf5-4f10-907c-730d123ebed6" providerId="ADAL" clId="{9AC07A6E-3A96-4E48-86D4-1BCA23A65B6C}" dt="2023-10-12T04:04:19.718" v="89" actId="26606"/>
          <ac:spMkLst>
            <pc:docMk/>
            <pc:sldMk cId="4077427147" sldId="315"/>
            <ac:spMk id="5" creationId="{871954CA-D902-C8C6-86EB-CB9739191F43}"/>
          </ac:spMkLst>
        </pc:spChg>
        <pc:spChg chg="del mod ord">
          <ac:chgData name="Weade James" userId="7fbced39-fbf5-4f10-907c-730d123ebed6" providerId="ADAL" clId="{9AC07A6E-3A96-4E48-86D4-1BCA23A65B6C}" dt="2023-10-12T04:04:05.647" v="87" actId="700"/>
          <ac:spMkLst>
            <pc:docMk/>
            <pc:sldMk cId="4077427147" sldId="315"/>
            <ac:spMk id="6" creationId="{7140F0AA-06B7-EF6D-AE8F-31BD8CB170FA}"/>
          </ac:spMkLst>
        </pc:spChg>
        <pc:spChg chg="add del mod">
          <ac:chgData name="Weade James" userId="7fbced39-fbf5-4f10-907c-730d123ebed6" providerId="ADAL" clId="{9AC07A6E-3A96-4E48-86D4-1BCA23A65B6C}" dt="2023-10-12T04:03:52.328" v="85"/>
          <ac:spMkLst>
            <pc:docMk/>
            <pc:sldMk cId="4077427147" sldId="315"/>
            <ac:spMk id="15" creationId="{255E4C1D-3B23-9373-2E08-4DE92E6BD34B}"/>
          </ac:spMkLst>
        </pc:spChg>
        <pc:picChg chg="del">
          <ac:chgData name="Weade James" userId="7fbced39-fbf5-4f10-907c-730d123ebed6" providerId="ADAL" clId="{9AC07A6E-3A96-4E48-86D4-1BCA23A65B6C}" dt="2023-10-12T04:02:59.215" v="82" actId="478"/>
          <ac:picMkLst>
            <pc:docMk/>
            <pc:sldMk cId="4077427147" sldId="315"/>
            <ac:picMk id="13" creationId="{690C2A89-992E-64DD-1A6A-D7FC681A6FF7}"/>
          </ac:picMkLst>
        </pc:picChg>
        <pc:picChg chg="add mod ord">
          <ac:chgData name="Weade James" userId="7fbced39-fbf5-4f10-907c-730d123ebed6" providerId="ADAL" clId="{9AC07A6E-3A96-4E48-86D4-1BCA23A65B6C}" dt="2023-10-12T04:04:19.718" v="89" actId="26606"/>
          <ac:picMkLst>
            <pc:docMk/>
            <pc:sldMk cId="4077427147" sldId="315"/>
            <ac:picMk id="9218" creationId="{E292537E-E5EE-00EF-E7A4-62759208272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90E83-3A04-43AF-851C-E2F229CD0F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53560-8672-4D7A-9585-62BE75EABD40}">
      <dgm:prSet/>
      <dgm:spPr/>
      <dgm:t>
        <a:bodyPr/>
        <a:lstStyle/>
        <a:p>
          <a:r>
            <a:rPr lang="en-US" dirty="0"/>
            <a:t>To solve specific problems impacting educators and the field through public policy and programs. </a:t>
          </a:r>
        </a:p>
      </dgm:t>
    </dgm:pt>
    <dgm:pt modelId="{183C2043-5298-4ECC-A6E7-98020F616E0D}" type="parTrans" cxnId="{2A109062-D13C-41EF-939C-ACF412D73B82}">
      <dgm:prSet/>
      <dgm:spPr/>
      <dgm:t>
        <a:bodyPr/>
        <a:lstStyle/>
        <a:p>
          <a:endParaRPr lang="en-US"/>
        </a:p>
      </dgm:t>
    </dgm:pt>
    <dgm:pt modelId="{6084A64E-0B2A-4A94-A970-AE81BEBD02B8}" type="sibTrans" cxnId="{2A109062-D13C-41EF-939C-ACF412D73B82}">
      <dgm:prSet/>
      <dgm:spPr/>
      <dgm:t>
        <a:bodyPr/>
        <a:lstStyle/>
        <a:p>
          <a:endParaRPr lang="en-US"/>
        </a:p>
      </dgm:t>
    </dgm:pt>
    <dgm:pt modelId="{F4C37E9C-D9DF-4BD3-BA35-D58CD0988C80}">
      <dgm:prSet/>
      <dgm:spPr/>
      <dgm:t>
        <a:bodyPr/>
        <a:lstStyle/>
        <a:p>
          <a:r>
            <a:rPr lang="en-US" dirty="0"/>
            <a:t>To inform or enhance policy priorities of national organizations.</a:t>
          </a:r>
        </a:p>
      </dgm:t>
    </dgm:pt>
    <dgm:pt modelId="{18A9A53D-4CF9-44C7-AD09-E01784DAF347}" type="parTrans" cxnId="{D29238C4-FA2B-4EBB-B798-97AFD00715E2}">
      <dgm:prSet/>
      <dgm:spPr/>
      <dgm:t>
        <a:bodyPr/>
        <a:lstStyle/>
        <a:p>
          <a:endParaRPr lang="en-US"/>
        </a:p>
      </dgm:t>
    </dgm:pt>
    <dgm:pt modelId="{9334A233-26B5-4A0A-A529-78AC292F5793}" type="sibTrans" cxnId="{D29238C4-FA2B-4EBB-B798-97AFD00715E2}">
      <dgm:prSet/>
      <dgm:spPr/>
      <dgm:t>
        <a:bodyPr/>
        <a:lstStyle/>
        <a:p>
          <a:endParaRPr lang="en-US"/>
        </a:p>
      </dgm:t>
    </dgm:pt>
    <dgm:pt modelId="{B81FD15A-6DB2-40AD-A87F-FA06ABBAA8ED}">
      <dgm:prSet/>
      <dgm:spPr/>
      <dgm:t>
        <a:bodyPr/>
        <a:lstStyle/>
        <a:p>
          <a:r>
            <a:rPr lang="en-US" dirty="0"/>
            <a:t>To strengthen and empower institutions, organizations and coalitions to have a greater impact on public policies. </a:t>
          </a:r>
        </a:p>
      </dgm:t>
    </dgm:pt>
    <dgm:pt modelId="{8564015A-57CE-4B1D-B62A-390BF9DEFE7B}" type="parTrans" cxnId="{2A066B79-5F5F-4602-9D7B-1E99F467847C}">
      <dgm:prSet/>
      <dgm:spPr/>
      <dgm:t>
        <a:bodyPr/>
        <a:lstStyle/>
        <a:p>
          <a:endParaRPr lang="en-US"/>
        </a:p>
      </dgm:t>
    </dgm:pt>
    <dgm:pt modelId="{1B7E2223-E5E7-4B24-BDFC-22B1A8DE0BDF}" type="sibTrans" cxnId="{2A066B79-5F5F-4602-9D7B-1E99F467847C}">
      <dgm:prSet/>
      <dgm:spPr/>
      <dgm:t>
        <a:bodyPr/>
        <a:lstStyle/>
        <a:p>
          <a:endParaRPr lang="en-US"/>
        </a:p>
      </dgm:t>
    </dgm:pt>
    <dgm:pt modelId="{2EA8E353-C7E2-4162-9291-D0D68145CA69}" type="pres">
      <dgm:prSet presAssocID="{85B90E83-3A04-43AF-851C-E2F229CD0F13}" presName="root" presStyleCnt="0">
        <dgm:presLayoutVars>
          <dgm:dir/>
          <dgm:resizeHandles val="exact"/>
        </dgm:presLayoutVars>
      </dgm:prSet>
      <dgm:spPr/>
    </dgm:pt>
    <dgm:pt modelId="{BB81E43E-3AB4-486F-9072-B0479E328B05}" type="pres">
      <dgm:prSet presAssocID="{D4853560-8672-4D7A-9585-62BE75EABD40}" presName="compNode" presStyleCnt="0"/>
      <dgm:spPr/>
    </dgm:pt>
    <dgm:pt modelId="{43406C7C-A0AD-4317-A0C4-02E1E12F9312}" type="pres">
      <dgm:prSet presAssocID="{D4853560-8672-4D7A-9585-62BE75EABD40}" presName="bgRect" presStyleLbl="bgShp" presStyleIdx="0" presStyleCnt="3"/>
      <dgm:spPr/>
    </dgm:pt>
    <dgm:pt modelId="{9D03ED48-2DED-4DEE-943F-EB021FD3A239}" type="pres">
      <dgm:prSet presAssocID="{D4853560-8672-4D7A-9585-62BE75EABD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991178E-D69E-410C-96B5-DE71B1B48898}" type="pres">
      <dgm:prSet presAssocID="{D4853560-8672-4D7A-9585-62BE75EABD40}" presName="spaceRect" presStyleCnt="0"/>
      <dgm:spPr/>
    </dgm:pt>
    <dgm:pt modelId="{300BEBBF-94BC-456C-AFFA-588228A27696}" type="pres">
      <dgm:prSet presAssocID="{D4853560-8672-4D7A-9585-62BE75EABD40}" presName="parTx" presStyleLbl="revTx" presStyleIdx="0" presStyleCnt="3">
        <dgm:presLayoutVars>
          <dgm:chMax val="0"/>
          <dgm:chPref val="0"/>
        </dgm:presLayoutVars>
      </dgm:prSet>
      <dgm:spPr/>
    </dgm:pt>
    <dgm:pt modelId="{714F4557-A208-4707-80E5-7457A6E9FDFE}" type="pres">
      <dgm:prSet presAssocID="{6084A64E-0B2A-4A94-A970-AE81BEBD02B8}" presName="sibTrans" presStyleCnt="0"/>
      <dgm:spPr/>
    </dgm:pt>
    <dgm:pt modelId="{34B80667-A467-4A32-8E8E-021C4FE853D8}" type="pres">
      <dgm:prSet presAssocID="{F4C37E9C-D9DF-4BD3-BA35-D58CD0988C80}" presName="compNode" presStyleCnt="0"/>
      <dgm:spPr/>
    </dgm:pt>
    <dgm:pt modelId="{23314DDD-D932-4C91-A265-D0B5C8C85E56}" type="pres">
      <dgm:prSet presAssocID="{F4C37E9C-D9DF-4BD3-BA35-D58CD0988C80}" presName="bgRect" presStyleLbl="bgShp" presStyleIdx="1" presStyleCnt="3"/>
      <dgm:spPr/>
    </dgm:pt>
    <dgm:pt modelId="{73116C55-5C79-4589-B56C-B34742C360BD}" type="pres">
      <dgm:prSet presAssocID="{F4C37E9C-D9DF-4BD3-BA35-D58CD0988C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B8B0A45-F665-4513-87C6-7B81B0AD43F3}" type="pres">
      <dgm:prSet presAssocID="{F4C37E9C-D9DF-4BD3-BA35-D58CD0988C80}" presName="spaceRect" presStyleCnt="0"/>
      <dgm:spPr/>
    </dgm:pt>
    <dgm:pt modelId="{D4AE9D35-155A-421F-854A-96ABB2D56457}" type="pres">
      <dgm:prSet presAssocID="{F4C37E9C-D9DF-4BD3-BA35-D58CD0988C80}" presName="parTx" presStyleLbl="revTx" presStyleIdx="1" presStyleCnt="3">
        <dgm:presLayoutVars>
          <dgm:chMax val="0"/>
          <dgm:chPref val="0"/>
        </dgm:presLayoutVars>
      </dgm:prSet>
      <dgm:spPr/>
    </dgm:pt>
    <dgm:pt modelId="{6B1E4971-3115-45A0-8F78-E606C4F4E480}" type="pres">
      <dgm:prSet presAssocID="{9334A233-26B5-4A0A-A529-78AC292F5793}" presName="sibTrans" presStyleCnt="0"/>
      <dgm:spPr/>
    </dgm:pt>
    <dgm:pt modelId="{FCADA64F-BDC8-4B8C-913E-435B5FF45FAF}" type="pres">
      <dgm:prSet presAssocID="{B81FD15A-6DB2-40AD-A87F-FA06ABBAA8ED}" presName="compNode" presStyleCnt="0"/>
      <dgm:spPr/>
    </dgm:pt>
    <dgm:pt modelId="{B8884F3F-0130-42B4-860A-54FD6A1824A8}" type="pres">
      <dgm:prSet presAssocID="{B81FD15A-6DB2-40AD-A87F-FA06ABBAA8ED}" presName="bgRect" presStyleLbl="bgShp" presStyleIdx="2" presStyleCnt="3"/>
      <dgm:spPr/>
    </dgm:pt>
    <dgm:pt modelId="{E902539C-F138-490F-A32E-C8BA13E280D2}" type="pres">
      <dgm:prSet presAssocID="{B81FD15A-6DB2-40AD-A87F-FA06ABBAA8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B9BABB-A676-4896-B02E-DE73A3871E78}" type="pres">
      <dgm:prSet presAssocID="{B81FD15A-6DB2-40AD-A87F-FA06ABBAA8ED}" presName="spaceRect" presStyleCnt="0"/>
      <dgm:spPr/>
    </dgm:pt>
    <dgm:pt modelId="{B00750E2-3CA3-4559-BDAB-C213EE4F54F9}" type="pres">
      <dgm:prSet presAssocID="{B81FD15A-6DB2-40AD-A87F-FA06ABBAA8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D10A14-166F-4833-B580-85C86CC638DF}" type="presOf" srcId="{B81FD15A-6DB2-40AD-A87F-FA06ABBAA8ED}" destId="{B00750E2-3CA3-4559-BDAB-C213EE4F54F9}" srcOrd="0" destOrd="0" presId="urn:microsoft.com/office/officeart/2018/2/layout/IconVerticalSolidList"/>
    <dgm:cxn modelId="{576A6434-4EC3-480B-88D5-C05D529071E2}" type="presOf" srcId="{F4C37E9C-D9DF-4BD3-BA35-D58CD0988C80}" destId="{D4AE9D35-155A-421F-854A-96ABB2D56457}" srcOrd="0" destOrd="0" presId="urn:microsoft.com/office/officeart/2018/2/layout/IconVerticalSolidList"/>
    <dgm:cxn modelId="{2A109062-D13C-41EF-939C-ACF412D73B82}" srcId="{85B90E83-3A04-43AF-851C-E2F229CD0F13}" destId="{D4853560-8672-4D7A-9585-62BE75EABD40}" srcOrd="0" destOrd="0" parTransId="{183C2043-5298-4ECC-A6E7-98020F616E0D}" sibTransId="{6084A64E-0B2A-4A94-A970-AE81BEBD02B8}"/>
    <dgm:cxn modelId="{88017A43-8A7C-405A-BAC1-608841348457}" type="presOf" srcId="{D4853560-8672-4D7A-9585-62BE75EABD40}" destId="{300BEBBF-94BC-456C-AFFA-588228A27696}" srcOrd="0" destOrd="0" presId="urn:microsoft.com/office/officeart/2018/2/layout/IconVerticalSolidList"/>
    <dgm:cxn modelId="{2A066B79-5F5F-4602-9D7B-1E99F467847C}" srcId="{85B90E83-3A04-43AF-851C-E2F229CD0F13}" destId="{B81FD15A-6DB2-40AD-A87F-FA06ABBAA8ED}" srcOrd="2" destOrd="0" parTransId="{8564015A-57CE-4B1D-B62A-390BF9DEFE7B}" sibTransId="{1B7E2223-E5E7-4B24-BDFC-22B1A8DE0BDF}"/>
    <dgm:cxn modelId="{EC7850AC-D881-425A-BEDE-56E6A43863DD}" type="presOf" srcId="{85B90E83-3A04-43AF-851C-E2F229CD0F13}" destId="{2EA8E353-C7E2-4162-9291-D0D68145CA69}" srcOrd="0" destOrd="0" presId="urn:microsoft.com/office/officeart/2018/2/layout/IconVerticalSolidList"/>
    <dgm:cxn modelId="{D29238C4-FA2B-4EBB-B798-97AFD00715E2}" srcId="{85B90E83-3A04-43AF-851C-E2F229CD0F13}" destId="{F4C37E9C-D9DF-4BD3-BA35-D58CD0988C80}" srcOrd="1" destOrd="0" parTransId="{18A9A53D-4CF9-44C7-AD09-E01784DAF347}" sibTransId="{9334A233-26B5-4A0A-A529-78AC292F5793}"/>
    <dgm:cxn modelId="{92F714A7-6A2C-4FC8-90E3-7F34789AA3FE}" type="presParOf" srcId="{2EA8E353-C7E2-4162-9291-D0D68145CA69}" destId="{BB81E43E-3AB4-486F-9072-B0479E328B05}" srcOrd="0" destOrd="0" presId="urn:microsoft.com/office/officeart/2018/2/layout/IconVerticalSolidList"/>
    <dgm:cxn modelId="{4BCADD2E-4C39-4A74-9D8B-3714406C1203}" type="presParOf" srcId="{BB81E43E-3AB4-486F-9072-B0479E328B05}" destId="{43406C7C-A0AD-4317-A0C4-02E1E12F9312}" srcOrd="0" destOrd="0" presId="urn:microsoft.com/office/officeart/2018/2/layout/IconVerticalSolidList"/>
    <dgm:cxn modelId="{E0B6EA96-747E-440F-AE25-F5634F1E3569}" type="presParOf" srcId="{BB81E43E-3AB4-486F-9072-B0479E328B05}" destId="{9D03ED48-2DED-4DEE-943F-EB021FD3A239}" srcOrd="1" destOrd="0" presId="urn:microsoft.com/office/officeart/2018/2/layout/IconVerticalSolidList"/>
    <dgm:cxn modelId="{6B641639-F6F6-43A5-BF80-45385349927F}" type="presParOf" srcId="{BB81E43E-3AB4-486F-9072-B0479E328B05}" destId="{C991178E-D69E-410C-96B5-DE71B1B48898}" srcOrd="2" destOrd="0" presId="urn:microsoft.com/office/officeart/2018/2/layout/IconVerticalSolidList"/>
    <dgm:cxn modelId="{4EB93A24-659C-49D0-A593-8D911840DE5F}" type="presParOf" srcId="{BB81E43E-3AB4-486F-9072-B0479E328B05}" destId="{300BEBBF-94BC-456C-AFFA-588228A27696}" srcOrd="3" destOrd="0" presId="urn:microsoft.com/office/officeart/2018/2/layout/IconVerticalSolidList"/>
    <dgm:cxn modelId="{B1D07A79-D72B-4676-BFB5-041F71F5FE31}" type="presParOf" srcId="{2EA8E353-C7E2-4162-9291-D0D68145CA69}" destId="{714F4557-A208-4707-80E5-7457A6E9FDFE}" srcOrd="1" destOrd="0" presId="urn:microsoft.com/office/officeart/2018/2/layout/IconVerticalSolidList"/>
    <dgm:cxn modelId="{7B3A78E6-B2B0-4F17-BDDB-C60690DA7A82}" type="presParOf" srcId="{2EA8E353-C7E2-4162-9291-D0D68145CA69}" destId="{34B80667-A467-4A32-8E8E-021C4FE853D8}" srcOrd="2" destOrd="0" presId="urn:microsoft.com/office/officeart/2018/2/layout/IconVerticalSolidList"/>
    <dgm:cxn modelId="{ABDB97D5-65E3-4978-A53A-AFD808FB7FAD}" type="presParOf" srcId="{34B80667-A467-4A32-8E8E-021C4FE853D8}" destId="{23314DDD-D932-4C91-A265-D0B5C8C85E56}" srcOrd="0" destOrd="0" presId="urn:microsoft.com/office/officeart/2018/2/layout/IconVerticalSolidList"/>
    <dgm:cxn modelId="{9ADB5689-EF19-4643-B9EC-0DF48C60583E}" type="presParOf" srcId="{34B80667-A467-4A32-8E8E-021C4FE853D8}" destId="{73116C55-5C79-4589-B56C-B34742C360BD}" srcOrd="1" destOrd="0" presId="urn:microsoft.com/office/officeart/2018/2/layout/IconVerticalSolidList"/>
    <dgm:cxn modelId="{53D4606F-7C78-45C4-8F4E-9A3B32EB47F7}" type="presParOf" srcId="{34B80667-A467-4A32-8E8E-021C4FE853D8}" destId="{3B8B0A45-F665-4513-87C6-7B81B0AD43F3}" srcOrd="2" destOrd="0" presId="urn:microsoft.com/office/officeart/2018/2/layout/IconVerticalSolidList"/>
    <dgm:cxn modelId="{775FCD82-DA9F-408B-AEED-9BA4AAF7740F}" type="presParOf" srcId="{34B80667-A467-4A32-8E8E-021C4FE853D8}" destId="{D4AE9D35-155A-421F-854A-96ABB2D56457}" srcOrd="3" destOrd="0" presId="urn:microsoft.com/office/officeart/2018/2/layout/IconVerticalSolidList"/>
    <dgm:cxn modelId="{DDBC7B0C-4790-4B11-89C0-318FC8E74C92}" type="presParOf" srcId="{2EA8E353-C7E2-4162-9291-D0D68145CA69}" destId="{6B1E4971-3115-45A0-8F78-E606C4F4E480}" srcOrd="3" destOrd="0" presId="urn:microsoft.com/office/officeart/2018/2/layout/IconVerticalSolidList"/>
    <dgm:cxn modelId="{570052DB-E80B-4928-B2B2-76FEE3811B27}" type="presParOf" srcId="{2EA8E353-C7E2-4162-9291-D0D68145CA69}" destId="{FCADA64F-BDC8-4B8C-913E-435B5FF45FAF}" srcOrd="4" destOrd="0" presId="urn:microsoft.com/office/officeart/2018/2/layout/IconVerticalSolidList"/>
    <dgm:cxn modelId="{E058CFC3-657A-4D24-B11E-4A4DDA21FD13}" type="presParOf" srcId="{FCADA64F-BDC8-4B8C-913E-435B5FF45FAF}" destId="{B8884F3F-0130-42B4-860A-54FD6A1824A8}" srcOrd="0" destOrd="0" presId="urn:microsoft.com/office/officeart/2018/2/layout/IconVerticalSolidList"/>
    <dgm:cxn modelId="{AB30758E-84CC-4C91-8FB4-902CE7196F7A}" type="presParOf" srcId="{FCADA64F-BDC8-4B8C-913E-435B5FF45FAF}" destId="{E902539C-F138-490F-A32E-C8BA13E280D2}" srcOrd="1" destOrd="0" presId="urn:microsoft.com/office/officeart/2018/2/layout/IconVerticalSolidList"/>
    <dgm:cxn modelId="{2D3F31AB-DBD8-495E-85AC-D437EAC23AF0}" type="presParOf" srcId="{FCADA64F-BDC8-4B8C-913E-435B5FF45FAF}" destId="{51B9BABB-A676-4896-B02E-DE73A3871E78}" srcOrd="2" destOrd="0" presId="urn:microsoft.com/office/officeart/2018/2/layout/IconVerticalSolidList"/>
    <dgm:cxn modelId="{821E4D4E-C85E-4B28-A68E-DB34C9D23572}" type="presParOf" srcId="{FCADA64F-BDC8-4B8C-913E-435B5FF45FAF}" destId="{B00750E2-3CA3-4559-BDAB-C213EE4F54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52ECB-8B90-4586-B796-844170DDB48E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06F60C4-933F-4297-8DBC-92F276424AA8}">
      <dgm:prSet/>
      <dgm:spPr/>
      <dgm:t>
        <a:bodyPr/>
        <a:lstStyle/>
        <a:p>
          <a:r>
            <a:rPr lang="en-US"/>
            <a:t>Identify</a:t>
          </a:r>
        </a:p>
      </dgm:t>
    </dgm:pt>
    <dgm:pt modelId="{9BF46B9D-1211-48CD-9787-994E19271BB4}" type="parTrans" cxnId="{BC0EABEF-BAE8-4432-AE22-35B529843BF8}">
      <dgm:prSet/>
      <dgm:spPr/>
      <dgm:t>
        <a:bodyPr/>
        <a:lstStyle/>
        <a:p>
          <a:endParaRPr lang="en-US"/>
        </a:p>
      </dgm:t>
    </dgm:pt>
    <dgm:pt modelId="{CE79BADC-D28A-4C3B-AD34-40FD119E5BD3}" type="sibTrans" cxnId="{BC0EABEF-BAE8-4432-AE22-35B529843BF8}">
      <dgm:prSet/>
      <dgm:spPr/>
      <dgm:t>
        <a:bodyPr/>
        <a:lstStyle/>
        <a:p>
          <a:endParaRPr lang="en-US"/>
        </a:p>
      </dgm:t>
    </dgm:pt>
    <dgm:pt modelId="{F1E2D473-9217-4F9A-A44E-890FBC14E74A}">
      <dgm:prSet/>
      <dgm:spPr/>
      <dgm:t>
        <a:bodyPr/>
        <a:lstStyle/>
        <a:p>
          <a:r>
            <a:rPr lang="en-US" dirty="0"/>
            <a:t>Identify Cause</a:t>
          </a:r>
        </a:p>
      </dgm:t>
    </dgm:pt>
    <dgm:pt modelId="{06E3D694-573E-416F-A163-BBD9E586970D}" type="parTrans" cxnId="{2CCA4B64-AD28-429F-B712-2FDC5D394224}">
      <dgm:prSet/>
      <dgm:spPr/>
      <dgm:t>
        <a:bodyPr/>
        <a:lstStyle/>
        <a:p>
          <a:endParaRPr lang="en-US"/>
        </a:p>
      </dgm:t>
    </dgm:pt>
    <dgm:pt modelId="{8B7632A2-7EF9-4E49-BDBD-A6ABF3CA1E99}" type="sibTrans" cxnId="{2CCA4B64-AD28-429F-B712-2FDC5D394224}">
      <dgm:prSet/>
      <dgm:spPr/>
      <dgm:t>
        <a:bodyPr/>
        <a:lstStyle/>
        <a:p>
          <a:endParaRPr lang="en-US"/>
        </a:p>
      </dgm:t>
    </dgm:pt>
    <dgm:pt modelId="{D925660E-BFC2-4D82-8CFA-C8C5971D3418}">
      <dgm:prSet/>
      <dgm:spPr/>
      <dgm:t>
        <a:bodyPr/>
        <a:lstStyle/>
        <a:p>
          <a:r>
            <a:rPr lang="en-US"/>
            <a:t>Build</a:t>
          </a:r>
        </a:p>
      </dgm:t>
    </dgm:pt>
    <dgm:pt modelId="{118567E6-0444-4705-866B-AB926491A56D}" type="parTrans" cxnId="{B2237A71-EA24-4034-AA70-25394BB6AB13}">
      <dgm:prSet/>
      <dgm:spPr/>
      <dgm:t>
        <a:bodyPr/>
        <a:lstStyle/>
        <a:p>
          <a:endParaRPr lang="en-US"/>
        </a:p>
      </dgm:t>
    </dgm:pt>
    <dgm:pt modelId="{D1DBF527-6FCC-42AE-ACB4-3B46E86253DA}" type="sibTrans" cxnId="{B2237A71-EA24-4034-AA70-25394BB6AB13}">
      <dgm:prSet/>
      <dgm:spPr/>
      <dgm:t>
        <a:bodyPr/>
        <a:lstStyle/>
        <a:p>
          <a:endParaRPr lang="en-US"/>
        </a:p>
      </dgm:t>
    </dgm:pt>
    <dgm:pt modelId="{1EF21DBB-3848-4C3A-A6E1-F97AA2E7E144}">
      <dgm:prSet/>
      <dgm:spPr/>
      <dgm:t>
        <a:bodyPr/>
        <a:lstStyle/>
        <a:p>
          <a:r>
            <a:rPr lang="en-US" dirty="0"/>
            <a:t>Build or join a Coalition 	</a:t>
          </a:r>
        </a:p>
      </dgm:t>
    </dgm:pt>
    <dgm:pt modelId="{E8AC5E5F-F26D-4B74-A8AF-75E4F53E40CF}" type="parTrans" cxnId="{FF2D5AEA-4B57-4B47-AFB1-BD67384E1CD9}">
      <dgm:prSet/>
      <dgm:spPr/>
      <dgm:t>
        <a:bodyPr/>
        <a:lstStyle/>
        <a:p>
          <a:endParaRPr lang="en-US"/>
        </a:p>
      </dgm:t>
    </dgm:pt>
    <dgm:pt modelId="{B62ACB4D-E226-44D7-B1C2-0F6F278CB3D3}" type="sibTrans" cxnId="{FF2D5AEA-4B57-4B47-AFB1-BD67384E1CD9}">
      <dgm:prSet/>
      <dgm:spPr/>
      <dgm:t>
        <a:bodyPr/>
        <a:lstStyle/>
        <a:p>
          <a:endParaRPr lang="en-US"/>
        </a:p>
      </dgm:t>
    </dgm:pt>
    <dgm:pt modelId="{9A88EA16-BF3E-4539-8748-5060DE748EE8}">
      <dgm:prSet/>
      <dgm:spPr/>
      <dgm:t>
        <a:bodyPr/>
        <a:lstStyle/>
        <a:p>
          <a:r>
            <a:rPr lang="en-US"/>
            <a:t>Develop</a:t>
          </a:r>
        </a:p>
      </dgm:t>
    </dgm:pt>
    <dgm:pt modelId="{D78FD233-091B-4D6C-B87D-2ED7F438481D}" type="parTrans" cxnId="{F9451D88-4CBC-413D-9D0A-50ECE65F3247}">
      <dgm:prSet/>
      <dgm:spPr/>
      <dgm:t>
        <a:bodyPr/>
        <a:lstStyle/>
        <a:p>
          <a:endParaRPr lang="en-US"/>
        </a:p>
      </dgm:t>
    </dgm:pt>
    <dgm:pt modelId="{885B1964-DC48-4BAE-BC11-A354CE5F094C}" type="sibTrans" cxnId="{F9451D88-4CBC-413D-9D0A-50ECE65F3247}">
      <dgm:prSet/>
      <dgm:spPr/>
      <dgm:t>
        <a:bodyPr/>
        <a:lstStyle/>
        <a:p>
          <a:endParaRPr lang="en-US"/>
        </a:p>
      </dgm:t>
    </dgm:pt>
    <dgm:pt modelId="{23012279-183C-4CCE-8A46-C04FC4ABB5FF}">
      <dgm:prSet/>
      <dgm:spPr/>
      <dgm:t>
        <a:bodyPr/>
        <a:lstStyle/>
        <a:p>
          <a:r>
            <a:rPr lang="en-US" dirty="0"/>
            <a:t>Develop a Persuasive Message</a:t>
          </a:r>
        </a:p>
      </dgm:t>
    </dgm:pt>
    <dgm:pt modelId="{22BCFD7D-5938-4E46-AD3B-6B3E7EAA253B}" type="parTrans" cxnId="{AF4A466C-D47B-4195-825F-C6DEFC0B1562}">
      <dgm:prSet/>
      <dgm:spPr/>
      <dgm:t>
        <a:bodyPr/>
        <a:lstStyle/>
        <a:p>
          <a:endParaRPr lang="en-US"/>
        </a:p>
      </dgm:t>
    </dgm:pt>
    <dgm:pt modelId="{D63F0487-B659-4FBF-B1AB-54DEFBF046BF}" type="sibTrans" cxnId="{AF4A466C-D47B-4195-825F-C6DEFC0B1562}">
      <dgm:prSet/>
      <dgm:spPr/>
      <dgm:t>
        <a:bodyPr/>
        <a:lstStyle/>
        <a:p>
          <a:endParaRPr lang="en-US"/>
        </a:p>
      </dgm:t>
    </dgm:pt>
    <dgm:pt modelId="{822A0B7E-89F3-4A39-8BB9-81C690243F9D}">
      <dgm:prSet/>
      <dgm:spPr/>
      <dgm:t>
        <a:bodyPr/>
        <a:lstStyle/>
        <a:p>
          <a:r>
            <a:rPr lang="en-US"/>
            <a:t>Communicate</a:t>
          </a:r>
        </a:p>
      </dgm:t>
    </dgm:pt>
    <dgm:pt modelId="{39FA8E92-85BD-4606-B404-E0054AC7CE5F}" type="parTrans" cxnId="{80467D3F-861A-4539-A89F-00B9686E0C0E}">
      <dgm:prSet/>
      <dgm:spPr/>
      <dgm:t>
        <a:bodyPr/>
        <a:lstStyle/>
        <a:p>
          <a:endParaRPr lang="en-US"/>
        </a:p>
      </dgm:t>
    </dgm:pt>
    <dgm:pt modelId="{D5F01CB9-BB6E-412C-BB4B-B6E1D77DB4F5}" type="sibTrans" cxnId="{80467D3F-861A-4539-A89F-00B9686E0C0E}">
      <dgm:prSet/>
      <dgm:spPr/>
      <dgm:t>
        <a:bodyPr/>
        <a:lstStyle/>
        <a:p>
          <a:endParaRPr lang="en-US"/>
        </a:p>
      </dgm:t>
    </dgm:pt>
    <dgm:pt modelId="{5D95B0B0-8D9F-4D25-B663-5408F45E0EBE}">
      <dgm:prSet/>
      <dgm:spPr/>
      <dgm:t>
        <a:bodyPr/>
        <a:lstStyle/>
        <a:p>
          <a:r>
            <a:rPr lang="en-US"/>
            <a:t>Communicate Effectively</a:t>
          </a:r>
        </a:p>
      </dgm:t>
    </dgm:pt>
    <dgm:pt modelId="{094C838B-FCB4-4AE1-BABA-7CC7F9202000}" type="parTrans" cxnId="{78547F21-FEFE-4D60-9B1F-822807B1A077}">
      <dgm:prSet/>
      <dgm:spPr/>
      <dgm:t>
        <a:bodyPr/>
        <a:lstStyle/>
        <a:p>
          <a:endParaRPr lang="en-US"/>
        </a:p>
      </dgm:t>
    </dgm:pt>
    <dgm:pt modelId="{B99DB4EC-683B-4FF6-A011-1219BC9AF2FF}" type="sibTrans" cxnId="{78547F21-FEFE-4D60-9B1F-822807B1A077}">
      <dgm:prSet/>
      <dgm:spPr/>
      <dgm:t>
        <a:bodyPr/>
        <a:lstStyle/>
        <a:p>
          <a:endParaRPr lang="en-US"/>
        </a:p>
      </dgm:t>
    </dgm:pt>
    <dgm:pt modelId="{82415DF6-38A4-40F9-AC46-43F1744C1C7A}">
      <dgm:prSet/>
      <dgm:spPr/>
      <dgm:t>
        <a:bodyPr/>
        <a:lstStyle/>
        <a:p>
          <a:r>
            <a:rPr lang="en-US"/>
            <a:t>Organize</a:t>
          </a:r>
        </a:p>
      </dgm:t>
    </dgm:pt>
    <dgm:pt modelId="{8811C38E-C898-4AE3-A45D-AF4D3D232FBA}" type="parTrans" cxnId="{35A7A089-0E26-4A59-B1D1-D642B07737BD}">
      <dgm:prSet/>
      <dgm:spPr/>
      <dgm:t>
        <a:bodyPr/>
        <a:lstStyle/>
        <a:p>
          <a:endParaRPr lang="en-US"/>
        </a:p>
      </dgm:t>
    </dgm:pt>
    <dgm:pt modelId="{2FEF66BC-4989-4860-9D5F-06ED0CC50DFC}" type="sibTrans" cxnId="{35A7A089-0E26-4A59-B1D1-D642B07737BD}">
      <dgm:prSet/>
      <dgm:spPr/>
      <dgm:t>
        <a:bodyPr/>
        <a:lstStyle/>
        <a:p>
          <a:endParaRPr lang="en-US"/>
        </a:p>
      </dgm:t>
    </dgm:pt>
    <dgm:pt modelId="{BBADB4A0-3E15-4995-9288-624ADB78BC60}">
      <dgm:prSet/>
      <dgm:spPr/>
      <dgm:t>
        <a:bodyPr/>
        <a:lstStyle/>
        <a:p>
          <a:r>
            <a:rPr lang="en-US" dirty="0"/>
            <a:t>Organize a Legislative Visit</a:t>
          </a:r>
        </a:p>
      </dgm:t>
    </dgm:pt>
    <dgm:pt modelId="{A7D2F68B-BC3C-495E-A4DC-8929C648E917}" type="parTrans" cxnId="{F1117275-3238-44E3-835F-626E9DCF6FDB}">
      <dgm:prSet/>
      <dgm:spPr/>
      <dgm:t>
        <a:bodyPr/>
        <a:lstStyle/>
        <a:p>
          <a:endParaRPr lang="en-US"/>
        </a:p>
      </dgm:t>
    </dgm:pt>
    <dgm:pt modelId="{8A44E055-BD31-4135-AB6F-7A6C39ABCA4C}" type="sibTrans" cxnId="{F1117275-3238-44E3-835F-626E9DCF6FDB}">
      <dgm:prSet/>
      <dgm:spPr/>
      <dgm:t>
        <a:bodyPr/>
        <a:lstStyle/>
        <a:p>
          <a:endParaRPr lang="en-US"/>
        </a:p>
      </dgm:t>
    </dgm:pt>
    <dgm:pt modelId="{9CE3F88B-BDBE-4D2E-B4CB-C5BDEB0F09BE}" type="pres">
      <dgm:prSet presAssocID="{46D52ECB-8B90-4586-B796-844170DDB48E}" presName="Name0" presStyleCnt="0">
        <dgm:presLayoutVars>
          <dgm:dir/>
          <dgm:animLvl val="lvl"/>
          <dgm:resizeHandles val="exact"/>
        </dgm:presLayoutVars>
      </dgm:prSet>
      <dgm:spPr/>
    </dgm:pt>
    <dgm:pt modelId="{C17A7E66-17E4-453E-9A62-82D0E7F4CFC4}" type="pres">
      <dgm:prSet presAssocID="{82415DF6-38A4-40F9-AC46-43F1744C1C7A}" presName="boxAndChildren" presStyleCnt="0"/>
      <dgm:spPr/>
    </dgm:pt>
    <dgm:pt modelId="{33854DFE-C87A-410E-B233-160E40E37BCC}" type="pres">
      <dgm:prSet presAssocID="{82415DF6-38A4-40F9-AC46-43F1744C1C7A}" presName="parentTextBox" presStyleLbl="alignNode1" presStyleIdx="0" presStyleCnt="5"/>
      <dgm:spPr/>
    </dgm:pt>
    <dgm:pt modelId="{DE58DA26-E006-4FE1-86A9-CBEA1954409E}" type="pres">
      <dgm:prSet presAssocID="{82415DF6-38A4-40F9-AC46-43F1744C1C7A}" presName="descendantBox" presStyleLbl="bgAccFollowNode1" presStyleIdx="0" presStyleCnt="5"/>
      <dgm:spPr/>
    </dgm:pt>
    <dgm:pt modelId="{5670D9E5-116E-41A9-9FD7-747AB0631DFA}" type="pres">
      <dgm:prSet presAssocID="{D5F01CB9-BB6E-412C-BB4B-B6E1D77DB4F5}" presName="sp" presStyleCnt="0"/>
      <dgm:spPr/>
    </dgm:pt>
    <dgm:pt modelId="{315A3C89-5C8F-4EA6-962C-E8BF453DE942}" type="pres">
      <dgm:prSet presAssocID="{822A0B7E-89F3-4A39-8BB9-81C690243F9D}" presName="arrowAndChildren" presStyleCnt="0"/>
      <dgm:spPr/>
    </dgm:pt>
    <dgm:pt modelId="{314F249B-0F13-4B65-8416-BD522BDE54AA}" type="pres">
      <dgm:prSet presAssocID="{822A0B7E-89F3-4A39-8BB9-81C690243F9D}" presName="parentTextArrow" presStyleLbl="node1" presStyleIdx="0" presStyleCnt="0"/>
      <dgm:spPr/>
    </dgm:pt>
    <dgm:pt modelId="{DBB217BC-2FC8-45E9-BC7E-4A5D5B2F6CC0}" type="pres">
      <dgm:prSet presAssocID="{822A0B7E-89F3-4A39-8BB9-81C690243F9D}" presName="arrow" presStyleLbl="alignNode1" presStyleIdx="1" presStyleCnt="5"/>
      <dgm:spPr/>
    </dgm:pt>
    <dgm:pt modelId="{BC7210B0-F6D8-4DA0-B226-325B548B6ABD}" type="pres">
      <dgm:prSet presAssocID="{822A0B7E-89F3-4A39-8BB9-81C690243F9D}" presName="descendantArrow" presStyleLbl="bgAccFollowNode1" presStyleIdx="1" presStyleCnt="5"/>
      <dgm:spPr/>
    </dgm:pt>
    <dgm:pt modelId="{CA91AB20-90CE-40CA-821C-0BEBF4F81C2D}" type="pres">
      <dgm:prSet presAssocID="{885B1964-DC48-4BAE-BC11-A354CE5F094C}" presName="sp" presStyleCnt="0"/>
      <dgm:spPr/>
    </dgm:pt>
    <dgm:pt modelId="{6A74D29A-55B0-414B-B012-26B198A13BE9}" type="pres">
      <dgm:prSet presAssocID="{9A88EA16-BF3E-4539-8748-5060DE748EE8}" presName="arrowAndChildren" presStyleCnt="0"/>
      <dgm:spPr/>
    </dgm:pt>
    <dgm:pt modelId="{BA6244A1-3250-49DE-8FCB-A14ECBF747C4}" type="pres">
      <dgm:prSet presAssocID="{9A88EA16-BF3E-4539-8748-5060DE748EE8}" presName="parentTextArrow" presStyleLbl="node1" presStyleIdx="0" presStyleCnt="0"/>
      <dgm:spPr/>
    </dgm:pt>
    <dgm:pt modelId="{0F208000-5B3F-49D7-964C-B17E0C4DD896}" type="pres">
      <dgm:prSet presAssocID="{9A88EA16-BF3E-4539-8748-5060DE748EE8}" presName="arrow" presStyleLbl="alignNode1" presStyleIdx="2" presStyleCnt="5"/>
      <dgm:spPr/>
    </dgm:pt>
    <dgm:pt modelId="{D5B2B778-7024-4361-88DC-7468239A6E5B}" type="pres">
      <dgm:prSet presAssocID="{9A88EA16-BF3E-4539-8748-5060DE748EE8}" presName="descendantArrow" presStyleLbl="bgAccFollowNode1" presStyleIdx="2" presStyleCnt="5"/>
      <dgm:spPr/>
    </dgm:pt>
    <dgm:pt modelId="{4C4BA4C3-FD66-4507-87A8-1B5670BAB1FB}" type="pres">
      <dgm:prSet presAssocID="{D1DBF527-6FCC-42AE-ACB4-3B46E86253DA}" presName="sp" presStyleCnt="0"/>
      <dgm:spPr/>
    </dgm:pt>
    <dgm:pt modelId="{ED079B14-B283-442D-800A-7CC68823DF50}" type="pres">
      <dgm:prSet presAssocID="{D925660E-BFC2-4D82-8CFA-C8C5971D3418}" presName="arrowAndChildren" presStyleCnt="0"/>
      <dgm:spPr/>
    </dgm:pt>
    <dgm:pt modelId="{919176EC-668E-41A6-8979-A9BF2E296619}" type="pres">
      <dgm:prSet presAssocID="{D925660E-BFC2-4D82-8CFA-C8C5971D3418}" presName="parentTextArrow" presStyleLbl="node1" presStyleIdx="0" presStyleCnt="0"/>
      <dgm:spPr/>
    </dgm:pt>
    <dgm:pt modelId="{CD00984B-D55F-40E0-9185-7145B495E5E9}" type="pres">
      <dgm:prSet presAssocID="{D925660E-BFC2-4D82-8CFA-C8C5971D3418}" presName="arrow" presStyleLbl="alignNode1" presStyleIdx="3" presStyleCnt="5"/>
      <dgm:spPr/>
    </dgm:pt>
    <dgm:pt modelId="{F0EB76C3-4924-4710-A741-8FAAE5368B03}" type="pres">
      <dgm:prSet presAssocID="{D925660E-BFC2-4D82-8CFA-C8C5971D3418}" presName="descendantArrow" presStyleLbl="bgAccFollowNode1" presStyleIdx="3" presStyleCnt="5"/>
      <dgm:spPr/>
    </dgm:pt>
    <dgm:pt modelId="{8BE2B743-32AC-4F1D-A04F-C46918E139DA}" type="pres">
      <dgm:prSet presAssocID="{CE79BADC-D28A-4C3B-AD34-40FD119E5BD3}" presName="sp" presStyleCnt="0"/>
      <dgm:spPr/>
    </dgm:pt>
    <dgm:pt modelId="{3CA2266D-5301-48AA-B8B4-EF53A67CA9D3}" type="pres">
      <dgm:prSet presAssocID="{006F60C4-933F-4297-8DBC-92F276424AA8}" presName="arrowAndChildren" presStyleCnt="0"/>
      <dgm:spPr/>
    </dgm:pt>
    <dgm:pt modelId="{497A884D-6F4B-46CC-B989-03745C447A69}" type="pres">
      <dgm:prSet presAssocID="{006F60C4-933F-4297-8DBC-92F276424AA8}" presName="parentTextArrow" presStyleLbl="node1" presStyleIdx="0" presStyleCnt="0"/>
      <dgm:spPr/>
    </dgm:pt>
    <dgm:pt modelId="{CF9C0A81-48A7-4AE7-A0BB-E7B90DEF119A}" type="pres">
      <dgm:prSet presAssocID="{006F60C4-933F-4297-8DBC-92F276424AA8}" presName="arrow" presStyleLbl="alignNode1" presStyleIdx="4" presStyleCnt="5"/>
      <dgm:spPr/>
    </dgm:pt>
    <dgm:pt modelId="{9F002957-501C-4087-9097-844060F6D563}" type="pres">
      <dgm:prSet presAssocID="{006F60C4-933F-4297-8DBC-92F276424AA8}" presName="descendantArrow" presStyleLbl="bgAccFollowNode1" presStyleIdx="4" presStyleCnt="5"/>
      <dgm:spPr/>
    </dgm:pt>
  </dgm:ptLst>
  <dgm:cxnLst>
    <dgm:cxn modelId="{584FCB0A-0CE3-499B-9A1F-1E5C2F0217AE}" type="presOf" srcId="{006F60C4-933F-4297-8DBC-92F276424AA8}" destId="{CF9C0A81-48A7-4AE7-A0BB-E7B90DEF119A}" srcOrd="1" destOrd="0" presId="urn:microsoft.com/office/officeart/2016/7/layout/VerticalDownArrowProcess"/>
    <dgm:cxn modelId="{A8F0A50E-9069-4446-B732-C3B85D9BEDC5}" type="presOf" srcId="{D925660E-BFC2-4D82-8CFA-C8C5971D3418}" destId="{CD00984B-D55F-40E0-9185-7145B495E5E9}" srcOrd="1" destOrd="0" presId="urn:microsoft.com/office/officeart/2016/7/layout/VerticalDownArrowProcess"/>
    <dgm:cxn modelId="{78547F21-FEFE-4D60-9B1F-822807B1A077}" srcId="{822A0B7E-89F3-4A39-8BB9-81C690243F9D}" destId="{5D95B0B0-8D9F-4D25-B663-5408F45E0EBE}" srcOrd="0" destOrd="0" parTransId="{094C838B-FCB4-4AE1-BABA-7CC7F9202000}" sibTransId="{B99DB4EC-683B-4FF6-A011-1219BC9AF2FF}"/>
    <dgm:cxn modelId="{C7E82526-3556-45DF-B7FF-B75E788777D8}" type="presOf" srcId="{D925660E-BFC2-4D82-8CFA-C8C5971D3418}" destId="{919176EC-668E-41A6-8979-A9BF2E296619}" srcOrd="0" destOrd="0" presId="urn:microsoft.com/office/officeart/2016/7/layout/VerticalDownArrowProcess"/>
    <dgm:cxn modelId="{E2017F31-6BDC-4F49-9D1F-31E04DD9BF5A}" type="presOf" srcId="{1EF21DBB-3848-4C3A-A6E1-F97AA2E7E144}" destId="{F0EB76C3-4924-4710-A741-8FAAE5368B03}" srcOrd="0" destOrd="0" presId="urn:microsoft.com/office/officeart/2016/7/layout/VerticalDownArrowProcess"/>
    <dgm:cxn modelId="{5660FE36-2F14-4AA1-A391-F44C98DDCECA}" type="presOf" srcId="{822A0B7E-89F3-4A39-8BB9-81C690243F9D}" destId="{314F249B-0F13-4B65-8416-BD522BDE54AA}" srcOrd="0" destOrd="0" presId="urn:microsoft.com/office/officeart/2016/7/layout/VerticalDownArrowProcess"/>
    <dgm:cxn modelId="{AF8DCA3C-00DD-453E-AE1E-21DA9DC5089A}" type="presOf" srcId="{822A0B7E-89F3-4A39-8BB9-81C690243F9D}" destId="{DBB217BC-2FC8-45E9-BC7E-4A5D5B2F6CC0}" srcOrd="1" destOrd="0" presId="urn:microsoft.com/office/officeart/2016/7/layout/VerticalDownArrowProcess"/>
    <dgm:cxn modelId="{80467D3F-861A-4539-A89F-00B9686E0C0E}" srcId="{46D52ECB-8B90-4586-B796-844170DDB48E}" destId="{822A0B7E-89F3-4A39-8BB9-81C690243F9D}" srcOrd="3" destOrd="0" parTransId="{39FA8E92-85BD-4606-B404-E0054AC7CE5F}" sibTransId="{D5F01CB9-BB6E-412C-BB4B-B6E1D77DB4F5}"/>
    <dgm:cxn modelId="{2CCA4B64-AD28-429F-B712-2FDC5D394224}" srcId="{006F60C4-933F-4297-8DBC-92F276424AA8}" destId="{F1E2D473-9217-4F9A-A44E-890FBC14E74A}" srcOrd="0" destOrd="0" parTransId="{06E3D694-573E-416F-A163-BBD9E586970D}" sibTransId="{8B7632A2-7EF9-4E49-BDBD-A6ABF3CA1E99}"/>
    <dgm:cxn modelId="{AF4A466C-D47B-4195-825F-C6DEFC0B1562}" srcId="{9A88EA16-BF3E-4539-8748-5060DE748EE8}" destId="{23012279-183C-4CCE-8A46-C04FC4ABB5FF}" srcOrd="0" destOrd="0" parTransId="{22BCFD7D-5938-4E46-AD3B-6B3E7EAA253B}" sibTransId="{D63F0487-B659-4FBF-B1AB-54DEFBF046BF}"/>
    <dgm:cxn modelId="{B2237A71-EA24-4034-AA70-25394BB6AB13}" srcId="{46D52ECB-8B90-4586-B796-844170DDB48E}" destId="{D925660E-BFC2-4D82-8CFA-C8C5971D3418}" srcOrd="1" destOrd="0" parTransId="{118567E6-0444-4705-866B-AB926491A56D}" sibTransId="{D1DBF527-6FCC-42AE-ACB4-3B46E86253DA}"/>
    <dgm:cxn modelId="{F1117275-3238-44E3-835F-626E9DCF6FDB}" srcId="{82415DF6-38A4-40F9-AC46-43F1744C1C7A}" destId="{BBADB4A0-3E15-4995-9288-624ADB78BC60}" srcOrd="0" destOrd="0" parTransId="{A7D2F68B-BC3C-495E-A4DC-8929C648E917}" sibTransId="{8A44E055-BD31-4135-AB6F-7A6C39ABCA4C}"/>
    <dgm:cxn modelId="{23C5447B-5DFF-45D7-9123-F708B22B56B6}" type="presOf" srcId="{23012279-183C-4CCE-8A46-C04FC4ABB5FF}" destId="{D5B2B778-7024-4361-88DC-7468239A6E5B}" srcOrd="0" destOrd="0" presId="urn:microsoft.com/office/officeart/2016/7/layout/VerticalDownArrowProcess"/>
    <dgm:cxn modelId="{F9451D88-4CBC-413D-9D0A-50ECE65F3247}" srcId="{46D52ECB-8B90-4586-B796-844170DDB48E}" destId="{9A88EA16-BF3E-4539-8748-5060DE748EE8}" srcOrd="2" destOrd="0" parTransId="{D78FD233-091B-4D6C-B87D-2ED7F438481D}" sibTransId="{885B1964-DC48-4BAE-BC11-A354CE5F094C}"/>
    <dgm:cxn modelId="{35A7A089-0E26-4A59-B1D1-D642B07737BD}" srcId="{46D52ECB-8B90-4586-B796-844170DDB48E}" destId="{82415DF6-38A4-40F9-AC46-43F1744C1C7A}" srcOrd="4" destOrd="0" parTransId="{8811C38E-C898-4AE3-A45D-AF4D3D232FBA}" sibTransId="{2FEF66BC-4989-4860-9D5F-06ED0CC50DFC}"/>
    <dgm:cxn modelId="{DB583390-2D27-4AEC-B108-5F14D4F37B16}" type="presOf" srcId="{82415DF6-38A4-40F9-AC46-43F1744C1C7A}" destId="{33854DFE-C87A-410E-B233-160E40E37BCC}" srcOrd="0" destOrd="0" presId="urn:microsoft.com/office/officeart/2016/7/layout/VerticalDownArrowProcess"/>
    <dgm:cxn modelId="{22CDDC90-9E0F-4478-A045-266B539A82A0}" type="presOf" srcId="{006F60C4-933F-4297-8DBC-92F276424AA8}" destId="{497A884D-6F4B-46CC-B989-03745C447A69}" srcOrd="0" destOrd="0" presId="urn:microsoft.com/office/officeart/2016/7/layout/VerticalDownArrowProcess"/>
    <dgm:cxn modelId="{D451A791-1ECA-4182-8ED0-3DFA35E52852}" type="presOf" srcId="{F1E2D473-9217-4F9A-A44E-890FBC14E74A}" destId="{9F002957-501C-4087-9097-844060F6D563}" srcOrd="0" destOrd="0" presId="urn:microsoft.com/office/officeart/2016/7/layout/VerticalDownArrowProcess"/>
    <dgm:cxn modelId="{BBF96A98-A3CE-4AFB-A7C6-84996793121C}" type="presOf" srcId="{46D52ECB-8B90-4586-B796-844170DDB48E}" destId="{9CE3F88B-BDBE-4D2E-B4CB-C5BDEB0F09BE}" srcOrd="0" destOrd="0" presId="urn:microsoft.com/office/officeart/2016/7/layout/VerticalDownArrowProcess"/>
    <dgm:cxn modelId="{591576B3-CF47-4EA9-910E-E3B0F8C81481}" type="presOf" srcId="{BBADB4A0-3E15-4995-9288-624ADB78BC60}" destId="{DE58DA26-E006-4FE1-86A9-CBEA1954409E}" srcOrd="0" destOrd="0" presId="urn:microsoft.com/office/officeart/2016/7/layout/VerticalDownArrowProcess"/>
    <dgm:cxn modelId="{050763BB-3B4A-4C57-8DF7-A1007AA4CA32}" type="presOf" srcId="{9A88EA16-BF3E-4539-8748-5060DE748EE8}" destId="{0F208000-5B3F-49D7-964C-B17E0C4DD896}" srcOrd="1" destOrd="0" presId="urn:microsoft.com/office/officeart/2016/7/layout/VerticalDownArrowProcess"/>
    <dgm:cxn modelId="{E63C15C3-9B00-416B-8385-591E21A15673}" type="presOf" srcId="{5D95B0B0-8D9F-4D25-B663-5408F45E0EBE}" destId="{BC7210B0-F6D8-4DA0-B226-325B548B6ABD}" srcOrd="0" destOrd="0" presId="urn:microsoft.com/office/officeart/2016/7/layout/VerticalDownArrowProcess"/>
    <dgm:cxn modelId="{2BCF5ADB-B3CA-4685-B5A6-65EC2B032332}" type="presOf" srcId="{9A88EA16-BF3E-4539-8748-5060DE748EE8}" destId="{BA6244A1-3250-49DE-8FCB-A14ECBF747C4}" srcOrd="0" destOrd="0" presId="urn:microsoft.com/office/officeart/2016/7/layout/VerticalDownArrowProcess"/>
    <dgm:cxn modelId="{FF2D5AEA-4B57-4B47-AFB1-BD67384E1CD9}" srcId="{D925660E-BFC2-4D82-8CFA-C8C5971D3418}" destId="{1EF21DBB-3848-4C3A-A6E1-F97AA2E7E144}" srcOrd="0" destOrd="0" parTransId="{E8AC5E5F-F26D-4B74-A8AF-75E4F53E40CF}" sibTransId="{B62ACB4D-E226-44D7-B1C2-0F6F278CB3D3}"/>
    <dgm:cxn modelId="{BC0EABEF-BAE8-4432-AE22-35B529843BF8}" srcId="{46D52ECB-8B90-4586-B796-844170DDB48E}" destId="{006F60C4-933F-4297-8DBC-92F276424AA8}" srcOrd="0" destOrd="0" parTransId="{9BF46B9D-1211-48CD-9787-994E19271BB4}" sibTransId="{CE79BADC-D28A-4C3B-AD34-40FD119E5BD3}"/>
    <dgm:cxn modelId="{33A4F7F0-55C0-4E08-8805-4B084FA1F328}" type="presParOf" srcId="{9CE3F88B-BDBE-4D2E-B4CB-C5BDEB0F09BE}" destId="{C17A7E66-17E4-453E-9A62-82D0E7F4CFC4}" srcOrd="0" destOrd="0" presId="urn:microsoft.com/office/officeart/2016/7/layout/VerticalDownArrowProcess"/>
    <dgm:cxn modelId="{62560AC4-F84E-4110-A19A-6B87B98A3CD2}" type="presParOf" srcId="{C17A7E66-17E4-453E-9A62-82D0E7F4CFC4}" destId="{33854DFE-C87A-410E-B233-160E40E37BCC}" srcOrd="0" destOrd="0" presId="urn:microsoft.com/office/officeart/2016/7/layout/VerticalDownArrowProcess"/>
    <dgm:cxn modelId="{6A8BB8A7-E185-4BC1-B993-A374A624930E}" type="presParOf" srcId="{C17A7E66-17E4-453E-9A62-82D0E7F4CFC4}" destId="{DE58DA26-E006-4FE1-86A9-CBEA1954409E}" srcOrd="1" destOrd="0" presId="urn:microsoft.com/office/officeart/2016/7/layout/VerticalDownArrowProcess"/>
    <dgm:cxn modelId="{76442D6F-96B0-45BB-A9B2-3C8517B562BD}" type="presParOf" srcId="{9CE3F88B-BDBE-4D2E-B4CB-C5BDEB0F09BE}" destId="{5670D9E5-116E-41A9-9FD7-747AB0631DFA}" srcOrd="1" destOrd="0" presId="urn:microsoft.com/office/officeart/2016/7/layout/VerticalDownArrowProcess"/>
    <dgm:cxn modelId="{8481E617-8D73-4D89-B293-BFED70AD3610}" type="presParOf" srcId="{9CE3F88B-BDBE-4D2E-B4CB-C5BDEB0F09BE}" destId="{315A3C89-5C8F-4EA6-962C-E8BF453DE942}" srcOrd="2" destOrd="0" presId="urn:microsoft.com/office/officeart/2016/7/layout/VerticalDownArrowProcess"/>
    <dgm:cxn modelId="{228AA4A2-563B-45B1-8D12-82182C0F6455}" type="presParOf" srcId="{315A3C89-5C8F-4EA6-962C-E8BF453DE942}" destId="{314F249B-0F13-4B65-8416-BD522BDE54AA}" srcOrd="0" destOrd="0" presId="urn:microsoft.com/office/officeart/2016/7/layout/VerticalDownArrowProcess"/>
    <dgm:cxn modelId="{20F9E378-B31F-4B21-AF6F-32166D9BF47D}" type="presParOf" srcId="{315A3C89-5C8F-4EA6-962C-E8BF453DE942}" destId="{DBB217BC-2FC8-45E9-BC7E-4A5D5B2F6CC0}" srcOrd="1" destOrd="0" presId="urn:microsoft.com/office/officeart/2016/7/layout/VerticalDownArrowProcess"/>
    <dgm:cxn modelId="{B6384CC2-A574-48CB-A082-C3777C10DB9D}" type="presParOf" srcId="{315A3C89-5C8F-4EA6-962C-E8BF453DE942}" destId="{BC7210B0-F6D8-4DA0-B226-325B548B6ABD}" srcOrd="2" destOrd="0" presId="urn:microsoft.com/office/officeart/2016/7/layout/VerticalDownArrowProcess"/>
    <dgm:cxn modelId="{7FA72BF5-5FC4-4079-98B7-1AAD8BDBB852}" type="presParOf" srcId="{9CE3F88B-BDBE-4D2E-B4CB-C5BDEB0F09BE}" destId="{CA91AB20-90CE-40CA-821C-0BEBF4F81C2D}" srcOrd="3" destOrd="0" presId="urn:microsoft.com/office/officeart/2016/7/layout/VerticalDownArrowProcess"/>
    <dgm:cxn modelId="{637BBC86-5230-4492-B274-F0124101E778}" type="presParOf" srcId="{9CE3F88B-BDBE-4D2E-B4CB-C5BDEB0F09BE}" destId="{6A74D29A-55B0-414B-B012-26B198A13BE9}" srcOrd="4" destOrd="0" presId="urn:microsoft.com/office/officeart/2016/7/layout/VerticalDownArrowProcess"/>
    <dgm:cxn modelId="{5B7EB84D-7E42-45F5-A090-609BF484FC80}" type="presParOf" srcId="{6A74D29A-55B0-414B-B012-26B198A13BE9}" destId="{BA6244A1-3250-49DE-8FCB-A14ECBF747C4}" srcOrd="0" destOrd="0" presId="urn:microsoft.com/office/officeart/2016/7/layout/VerticalDownArrowProcess"/>
    <dgm:cxn modelId="{0A80B98A-2924-41B0-AF8E-4F6C179BDEE8}" type="presParOf" srcId="{6A74D29A-55B0-414B-B012-26B198A13BE9}" destId="{0F208000-5B3F-49D7-964C-B17E0C4DD896}" srcOrd="1" destOrd="0" presId="urn:microsoft.com/office/officeart/2016/7/layout/VerticalDownArrowProcess"/>
    <dgm:cxn modelId="{2122D79F-8DFD-480F-89EF-7C48D039E466}" type="presParOf" srcId="{6A74D29A-55B0-414B-B012-26B198A13BE9}" destId="{D5B2B778-7024-4361-88DC-7468239A6E5B}" srcOrd="2" destOrd="0" presId="urn:microsoft.com/office/officeart/2016/7/layout/VerticalDownArrowProcess"/>
    <dgm:cxn modelId="{D50721EF-C08F-474C-866E-3619276F99F5}" type="presParOf" srcId="{9CE3F88B-BDBE-4D2E-B4CB-C5BDEB0F09BE}" destId="{4C4BA4C3-FD66-4507-87A8-1B5670BAB1FB}" srcOrd="5" destOrd="0" presId="urn:microsoft.com/office/officeart/2016/7/layout/VerticalDownArrowProcess"/>
    <dgm:cxn modelId="{1A9F0D6D-0496-4864-9DE0-A1BBF3D06B6D}" type="presParOf" srcId="{9CE3F88B-BDBE-4D2E-B4CB-C5BDEB0F09BE}" destId="{ED079B14-B283-442D-800A-7CC68823DF50}" srcOrd="6" destOrd="0" presId="urn:microsoft.com/office/officeart/2016/7/layout/VerticalDownArrowProcess"/>
    <dgm:cxn modelId="{6AEC6F10-4038-4D09-B1AD-D297D0517E71}" type="presParOf" srcId="{ED079B14-B283-442D-800A-7CC68823DF50}" destId="{919176EC-668E-41A6-8979-A9BF2E296619}" srcOrd="0" destOrd="0" presId="urn:microsoft.com/office/officeart/2016/7/layout/VerticalDownArrowProcess"/>
    <dgm:cxn modelId="{17515E8B-A387-4EC4-8C73-C76789735D30}" type="presParOf" srcId="{ED079B14-B283-442D-800A-7CC68823DF50}" destId="{CD00984B-D55F-40E0-9185-7145B495E5E9}" srcOrd="1" destOrd="0" presId="urn:microsoft.com/office/officeart/2016/7/layout/VerticalDownArrowProcess"/>
    <dgm:cxn modelId="{322FF389-829A-4B95-A4B3-D868C6F01689}" type="presParOf" srcId="{ED079B14-B283-442D-800A-7CC68823DF50}" destId="{F0EB76C3-4924-4710-A741-8FAAE5368B03}" srcOrd="2" destOrd="0" presId="urn:microsoft.com/office/officeart/2016/7/layout/VerticalDownArrowProcess"/>
    <dgm:cxn modelId="{8698489E-43C2-4440-B52E-63849A1D0449}" type="presParOf" srcId="{9CE3F88B-BDBE-4D2E-B4CB-C5BDEB0F09BE}" destId="{8BE2B743-32AC-4F1D-A04F-C46918E139DA}" srcOrd="7" destOrd="0" presId="urn:microsoft.com/office/officeart/2016/7/layout/VerticalDownArrowProcess"/>
    <dgm:cxn modelId="{0B456CEF-B3C6-4635-8A5E-1F23FADDCF0D}" type="presParOf" srcId="{9CE3F88B-BDBE-4D2E-B4CB-C5BDEB0F09BE}" destId="{3CA2266D-5301-48AA-B8B4-EF53A67CA9D3}" srcOrd="8" destOrd="0" presId="urn:microsoft.com/office/officeart/2016/7/layout/VerticalDownArrowProcess"/>
    <dgm:cxn modelId="{19ADE6F4-060B-4AF0-88B3-143CE1786065}" type="presParOf" srcId="{3CA2266D-5301-48AA-B8B4-EF53A67CA9D3}" destId="{497A884D-6F4B-46CC-B989-03745C447A69}" srcOrd="0" destOrd="0" presId="urn:microsoft.com/office/officeart/2016/7/layout/VerticalDownArrowProcess"/>
    <dgm:cxn modelId="{D0C8E0DD-A120-41AC-8C05-896D58CA0FFE}" type="presParOf" srcId="{3CA2266D-5301-48AA-B8B4-EF53A67CA9D3}" destId="{CF9C0A81-48A7-4AE7-A0BB-E7B90DEF119A}" srcOrd="1" destOrd="0" presId="urn:microsoft.com/office/officeart/2016/7/layout/VerticalDownArrowProcess"/>
    <dgm:cxn modelId="{07728790-BFDA-4C9E-81FB-A6A7E347964D}" type="presParOf" srcId="{3CA2266D-5301-48AA-B8B4-EF53A67CA9D3}" destId="{9F002957-501C-4087-9097-844060F6D56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86944-0EBE-4B21-9540-ED346F0D151A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5FD7E16-3ACD-4E71-9B29-79C891F91CEC}">
      <dgm:prSet phldrT="[Text]"/>
      <dgm:spPr/>
      <dgm:t>
        <a:bodyPr/>
        <a:lstStyle/>
        <a:p>
          <a:r>
            <a:rPr lang="en-US" dirty="0"/>
            <a:t>What issue is of most importance to you and your profession?</a:t>
          </a:r>
        </a:p>
      </dgm:t>
    </dgm:pt>
    <dgm:pt modelId="{A8B57B6E-294C-4550-AC5F-DF5BA032345B}" type="parTrans" cxnId="{B0E7C9D8-74FD-4C66-AD28-85905B62634F}">
      <dgm:prSet/>
      <dgm:spPr/>
      <dgm:t>
        <a:bodyPr/>
        <a:lstStyle/>
        <a:p>
          <a:endParaRPr lang="en-US"/>
        </a:p>
      </dgm:t>
    </dgm:pt>
    <dgm:pt modelId="{84D33D48-DA4D-4638-B38F-AFD4C5DBF8AF}" type="sibTrans" cxnId="{B0E7C9D8-74FD-4C66-AD28-85905B62634F}">
      <dgm:prSet/>
      <dgm:spPr/>
      <dgm:t>
        <a:bodyPr/>
        <a:lstStyle/>
        <a:p>
          <a:endParaRPr lang="en-US"/>
        </a:p>
      </dgm:t>
    </dgm:pt>
    <dgm:pt modelId="{12B32D36-B75A-4CFA-9889-DBC92C12C7E7}">
      <dgm:prSet phldrT="[Text]"/>
      <dgm:spPr/>
      <dgm:t>
        <a:bodyPr/>
        <a:lstStyle/>
        <a:p>
          <a:r>
            <a:rPr lang="en-US" dirty="0"/>
            <a:t>Why should your community, local decision-makers and legislators care about this issue?</a:t>
          </a:r>
        </a:p>
      </dgm:t>
    </dgm:pt>
    <dgm:pt modelId="{C1619050-07EB-4B90-A93A-A44BEE647C3E}" type="parTrans" cxnId="{29EBB159-EFB4-4EA9-8E7A-BEF0BAD42BB1}">
      <dgm:prSet/>
      <dgm:spPr/>
      <dgm:t>
        <a:bodyPr/>
        <a:lstStyle/>
        <a:p>
          <a:endParaRPr lang="en-US"/>
        </a:p>
      </dgm:t>
    </dgm:pt>
    <dgm:pt modelId="{691E53D5-22FE-4214-A615-F2FA91C90314}" type="sibTrans" cxnId="{29EBB159-EFB4-4EA9-8E7A-BEF0BAD42BB1}">
      <dgm:prSet/>
      <dgm:spPr/>
      <dgm:t>
        <a:bodyPr/>
        <a:lstStyle/>
        <a:p>
          <a:endParaRPr lang="en-US"/>
        </a:p>
      </dgm:t>
    </dgm:pt>
    <dgm:pt modelId="{4664DBDE-73AE-4E6D-AA6D-9FAF014E0E87}" type="pres">
      <dgm:prSet presAssocID="{CF186944-0EBE-4B21-9540-ED346F0D151A}" presName="diagram" presStyleCnt="0">
        <dgm:presLayoutVars>
          <dgm:dir/>
          <dgm:resizeHandles val="exact"/>
        </dgm:presLayoutVars>
      </dgm:prSet>
      <dgm:spPr/>
    </dgm:pt>
    <dgm:pt modelId="{7E9882C6-99E1-400F-B875-478F288801D0}" type="pres">
      <dgm:prSet presAssocID="{75FD7E16-3ACD-4E71-9B29-79C891F91CEC}" presName="arrow" presStyleLbl="node1" presStyleIdx="0" presStyleCnt="2">
        <dgm:presLayoutVars>
          <dgm:bulletEnabled val="1"/>
        </dgm:presLayoutVars>
      </dgm:prSet>
      <dgm:spPr/>
    </dgm:pt>
    <dgm:pt modelId="{1AC5EFDF-ACAF-4C7F-8482-6926EA419C76}" type="pres">
      <dgm:prSet presAssocID="{12B32D36-B75A-4CFA-9889-DBC92C12C7E7}" presName="arrow" presStyleLbl="node1" presStyleIdx="1" presStyleCnt="2">
        <dgm:presLayoutVars>
          <dgm:bulletEnabled val="1"/>
        </dgm:presLayoutVars>
      </dgm:prSet>
      <dgm:spPr/>
    </dgm:pt>
  </dgm:ptLst>
  <dgm:cxnLst>
    <dgm:cxn modelId="{0035DD0E-60B1-4DEE-8A45-6764ABFC1184}" type="presOf" srcId="{12B32D36-B75A-4CFA-9889-DBC92C12C7E7}" destId="{1AC5EFDF-ACAF-4C7F-8482-6926EA419C76}" srcOrd="0" destOrd="0" presId="urn:microsoft.com/office/officeart/2005/8/layout/arrow5"/>
    <dgm:cxn modelId="{ECCBE61D-11F8-435F-A085-0892B32B9A2E}" type="presOf" srcId="{CF186944-0EBE-4B21-9540-ED346F0D151A}" destId="{4664DBDE-73AE-4E6D-AA6D-9FAF014E0E87}" srcOrd="0" destOrd="0" presId="urn:microsoft.com/office/officeart/2005/8/layout/arrow5"/>
    <dgm:cxn modelId="{420E141F-86B8-4AC7-93B7-042E89790503}" type="presOf" srcId="{75FD7E16-3ACD-4E71-9B29-79C891F91CEC}" destId="{7E9882C6-99E1-400F-B875-478F288801D0}" srcOrd="0" destOrd="0" presId="urn:microsoft.com/office/officeart/2005/8/layout/arrow5"/>
    <dgm:cxn modelId="{29EBB159-EFB4-4EA9-8E7A-BEF0BAD42BB1}" srcId="{CF186944-0EBE-4B21-9540-ED346F0D151A}" destId="{12B32D36-B75A-4CFA-9889-DBC92C12C7E7}" srcOrd="1" destOrd="0" parTransId="{C1619050-07EB-4B90-A93A-A44BEE647C3E}" sibTransId="{691E53D5-22FE-4214-A615-F2FA91C90314}"/>
    <dgm:cxn modelId="{B0E7C9D8-74FD-4C66-AD28-85905B62634F}" srcId="{CF186944-0EBE-4B21-9540-ED346F0D151A}" destId="{75FD7E16-3ACD-4E71-9B29-79C891F91CEC}" srcOrd="0" destOrd="0" parTransId="{A8B57B6E-294C-4550-AC5F-DF5BA032345B}" sibTransId="{84D33D48-DA4D-4638-B38F-AFD4C5DBF8AF}"/>
    <dgm:cxn modelId="{CE3DE82C-3DB9-40A1-B87A-F2148B16B12C}" type="presParOf" srcId="{4664DBDE-73AE-4E6D-AA6D-9FAF014E0E87}" destId="{7E9882C6-99E1-400F-B875-478F288801D0}" srcOrd="0" destOrd="0" presId="urn:microsoft.com/office/officeart/2005/8/layout/arrow5"/>
    <dgm:cxn modelId="{116AA1BB-FF96-40D2-98E2-36CE05EB5A82}" type="presParOf" srcId="{4664DBDE-73AE-4E6D-AA6D-9FAF014E0E87}" destId="{1AC5EFDF-ACAF-4C7F-8482-6926EA419C7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A5C46-3EB6-4CFF-99A5-0BFD9F01D8A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BFBF8BA-A823-4EE5-890B-DEABC3047484}">
      <dgm:prSet/>
      <dgm:spPr/>
      <dgm:t>
        <a:bodyPr/>
        <a:lstStyle/>
        <a:p>
          <a:r>
            <a:rPr lang="en-US"/>
            <a:t>Leverage social media in your advocacy efforts </a:t>
          </a:r>
        </a:p>
      </dgm:t>
    </dgm:pt>
    <dgm:pt modelId="{7DBF2BFD-EEA1-4E25-B152-2F0313EE7198}" type="parTrans" cxnId="{F8505BDA-B115-4D50-8A5B-2DBB4093BDA3}">
      <dgm:prSet/>
      <dgm:spPr/>
      <dgm:t>
        <a:bodyPr/>
        <a:lstStyle/>
        <a:p>
          <a:endParaRPr lang="en-US"/>
        </a:p>
      </dgm:t>
    </dgm:pt>
    <dgm:pt modelId="{4DA6DB4C-D3DC-403A-B91E-B3DFC8664228}" type="sibTrans" cxnId="{F8505BDA-B115-4D50-8A5B-2DBB4093BDA3}">
      <dgm:prSet/>
      <dgm:spPr/>
      <dgm:t>
        <a:bodyPr/>
        <a:lstStyle/>
        <a:p>
          <a:endParaRPr lang="en-US"/>
        </a:p>
      </dgm:t>
    </dgm:pt>
    <dgm:pt modelId="{2E26EEB6-DA24-43C5-96D9-35FC9F733296}">
      <dgm:prSet/>
      <dgm:spPr/>
      <dgm:t>
        <a:bodyPr/>
        <a:lstStyle/>
        <a:p>
          <a:r>
            <a:rPr lang="en-US"/>
            <a:t>Actively work with state or local media to keep issues at the forefront of the public agenda (Op-eds, news stories and press releases).</a:t>
          </a:r>
        </a:p>
      </dgm:t>
    </dgm:pt>
    <dgm:pt modelId="{AAAC2962-076C-47DF-8815-CD7BBAB2595C}" type="parTrans" cxnId="{0A65A5F2-7BEC-41F6-882A-CF766A77D9A9}">
      <dgm:prSet/>
      <dgm:spPr/>
      <dgm:t>
        <a:bodyPr/>
        <a:lstStyle/>
        <a:p>
          <a:endParaRPr lang="en-US"/>
        </a:p>
      </dgm:t>
    </dgm:pt>
    <dgm:pt modelId="{90FE62A6-A2CA-49AC-A71F-B8B50526E14B}" type="sibTrans" cxnId="{0A65A5F2-7BEC-41F6-882A-CF766A77D9A9}">
      <dgm:prSet/>
      <dgm:spPr/>
      <dgm:t>
        <a:bodyPr/>
        <a:lstStyle/>
        <a:p>
          <a:endParaRPr lang="en-US"/>
        </a:p>
      </dgm:t>
    </dgm:pt>
    <dgm:pt modelId="{A820F1F7-49D9-4B70-8E95-3763950D5CA2}" type="pres">
      <dgm:prSet presAssocID="{45AA5C46-3EB6-4CFF-99A5-0BFD9F01D8AA}" presName="root" presStyleCnt="0">
        <dgm:presLayoutVars>
          <dgm:dir/>
          <dgm:resizeHandles val="exact"/>
        </dgm:presLayoutVars>
      </dgm:prSet>
      <dgm:spPr/>
    </dgm:pt>
    <dgm:pt modelId="{F5825523-A1D6-404E-8285-967A4259CC25}" type="pres">
      <dgm:prSet presAssocID="{BBFBF8BA-A823-4EE5-890B-DEABC3047484}" presName="compNode" presStyleCnt="0"/>
      <dgm:spPr/>
    </dgm:pt>
    <dgm:pt modelId="{5DC46B88-5700-4081-B97D-00AD88AFE6D4}" type="pres">
      <dgm:prSet presAssocID="{BBFBF8BA-A823-4EE5-890B-DEABC30474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886E78A-D534-4595-8E9E-5E5DFA20C7C7}" type="pres">
      <dgm:prSet presAssocID="{BBFBF8BA-A823-4EE5-890B-DEABC3047484}" presName="spaceRect" presStyleCnt="0"/>
      <dgm:spPr/>
    </dgm:pt>
    <dgm:pt modelId="{547CF359-0D0D-45A1-853C-50476DD79D1E}" type="pres">
      <dgm:prSet presAssocID="{BBFBF8BA-A823-4EE5-890B-DEABC3047484}" presName="textRect" presStyleLbl="revTx" presStyleIdx="0" presStyleCnt="2">
        <dgm:presLayoutVars>
          <dgm:chMax val="1"/>
          <dgm:chPref val="1"/>
        </dgm:presLayoutVars>
      </dgm:prSet>
      <dgm:spPr/>
    </dgm:pt>
    <dgm:pt modelId="{F8961B67-618D-4CFF-8ECC-5B2671D1C0F3}" type="pres">
      <dgm:prSet presAssocID="{4DA6DB4C-D3DC-403A-B91E-B3DFC8664228}" presName="sibTrans" presStyleCnt="0"/>
      <dgm:spPr/>
    </dgm:pt>
    <dgm:pt modelId="{65D89E4C-E1C8-4755-A575-39385BA36986}" type="pres">
      <dgm:prSet presAssocID="{2E26EEB6-DA24-43C5-96D9-35FC9F733296}" presName="compNode" presStyleCnt="0"/>
      <dgm:spPr/>
    </dgm:pt>
    <dgm:pt modelId="{501DC279-13CA-4C65-B0A0-81E6EB1B62D2}" type="pres">
      <dgm:prSet presAssocID="{2E26EEB6-DA24-43C5-96D9-35FC9F7332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65BE0987-B9F8-49BE-BCC6-62FBB235AEA7}" type="pres">
      <dgm:prSet presAssocID="{2E26EEB6-DA24-43C5-96D9-35FC9F733296}" presName="spaceRect" presStyleCnt="0"/>
      <dgm:spPr/>
    </dgm:pt>
    <dgm:pt modelId="{8E5A3BAB-E949-4B52-A58E-6C39256D00A4}" type="pres">
      <dgm:prSet presAssocID="{2E26EEB6-DA24-43C5-96D9-35FC9F73329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942968A-1E6D-40E9-AEE9-4992A43D83A7}" type="presOf" srcId="{45AA5C46-3EB6-4CFF-99A5-0BFD9F01D8AA}" destId="{A820F1F7-49D9-4B70-8E95-3763950D5CA2}" srcOrd="0" destOrd="0" presId="urn:microsoft.com/office/officeart/2018/2/layout/IconLabelList"/>
    <dgm:cxn modelId="{F8505BDA-B115-4D50-8A5B-2DBB4093BDA3}" srcId="{45AA5C46-3EB6-4CFF-99A5-0BFD9F01D8AA}" destId="{BBFBF8BA-A823-4EE5-890B-DEABC3047484}" srcOrd="0" destOrd="0" parTransId="{7DBF2BFD-EEA1-4E25-B152-2F0313EE7198}" sibTransId="{4DA6DB4C-D3DC-403A-B91E-B3DFC8664228}"/>
    <dgm:cxn modelId="{1412DBE0-7B23-42AA-9F12-51514F4EF92D}" type="presOf" srcId="{2E26EEB6-DA24-43C5-96D9-35FC9F733296}" destId="{8E5A3BAB-E949-4B52-A58E-6C39256D00A4}" srcOrd="0" destOrd="0" presId="urn:microsoft.com/office/officeart/2018/2/layout/IconLabelList"/>
    <dgm:cxn modelId="{0A65A5F2-7BEC-41F6-882A-CF766A77D9A9}" srcId="{45AA5C46-3EB6-4CFF-99A5-0BFD9F01D8AA}" destId="{2E26EEB6-DA24-43C5-96D9-35FC9F733296}" srcOrd="1" destOrd="0" parTransId="{AAAC2962-076C-47DF-8815-CD7BBAB2595C}" sibTransId="{90FE62A6-A2CA-49AC-A71F-B8B50526E14B}"/>
    <dgm:cxn modelId="{03F514F3-96BC-4576-83E0-782B9C1250BD}" type="presOf" srcId="{BBFBF8BA-A823-4EE5-890B-DEABC3047484}" destId="{547CF359-0D0D-45A1-853C-50476DD79D1E}" srcOrd="0" destOrd="0" presId="urn:microsoft.com/office/officeart/2018/2/layout/IconLabelList"/>
    <dgm:cxn modelId="{76FA1473-89E3-41A9-8FD1-A0F2A2D5463B}" type="presParOf" srcId="{A820F1F7-49D9-4B70-8E95-3763950D5CA2}" destId="{F5825523-A1D6-404E-8285-967A4259CC25}" srcOrd="0" destOrd="0" presId="urn:microsoft.com/office/officeart/2018/2/layout/IconLabelList"/>
    <dgm:cxn modelId="{7A04EC19-9BF3-4503-A603-F893DAD0A318}" type="presParOf" srcId="{F5825523-A1D6-404E-8285-967A4259CC25}" destId="{5DC46B88-5700-4081-B97D-00AD88AFE6D4}" srcOrd="0" destOrd="0" presId="urn:microsoft.com/office/officeart/2018/2/layout/IconLabelList"/>
    <dgm:cxn modelId="{4F961CB8-3BE0-43DC-A4F4-E1F329268EE6}" type="presParOf" srcId="{F5825523-A1D6-404E-8285-967A4259CC25}" destId="{F886E78A-D534-4595-8E9E-5E5DFA20C7C7}" srcOrd="1" destOrd="0" presId="urn:microsoft.com/office/officeart/2018/2/layout/IconLabelList"/>
    <dgm:cxn modelId="{19E9E72A-A49E-4500-94AE-D1835D05F66B}" type="presParOf" srcId="{F5825523-A1D6-404E-8285-967A4259CC25}" destId="{547CF359-0D0D-45A1-853C-50476DD79D1E}" srcOrd="2" destOrd="0" presId="urn:microsoft.com/office/officeart/2018/2/layout/IconLabelList"/>
    <dgm:cxn modelId="{8D72CB16-78EB-4F11-AB4F-3B41E8466D6E}" type="presParOf" srcId="{A820F1F7-49D9-4B70-8E95-3763950D5CA2}" destId="{F8961B67-618D-4CFF-8ECC-5B2671D1C0F3}" srcOrd="1" destOrd="0" presId="urn:microsoft.com/office/officeart/2018/2/layout/IconLabelList"/>
    <dgm:cxn modelId="{52030260-281D-46DB-AFC1-58D49498AE19}" type="presParOf" srcId="{A820F1F7-49D9-4B70-8E95-3763950D5CA2}" destId="{65D89E4C-E1C8-4755-A575-39385BA36986}" srcOrd="2" destOrd="0" presId="urn:microsoft.com/office/officeart/2018/2/layout/IconLabelList"/>
    <dgm:cxn modelId="{3F18CC4F-738D-4F09-AEEA-5B765D6508DC}" type="presParOf" srcId="{65D89E4C-E1C8-4755-A575-39385BA36986}" destId="{501DC279-13CA-4C65-B0A0-81E6EB1B62D2}" srcOrd="0" destOrd="0" presId="urn:microsoft.com/office/officeart/2018/2/layout/IconLabelList"/>
    <dgm:cxn modelId="{0FCA4DB8-3D83-48ED-AC38-A86C823C477B}" type="presParOf" srcId="{65D89E4C-E1C8-4755-A575-39385BA36986}" destId="{65BE0987-B9F8-49BE-BCC6-62FBB235AEA7}" srcOrd="1" destOrd="0" presId="urn:microsoft.com/office/officeart/2018/2/layout/IconLabelList"/>
    <dgm:cxn modelId="{1A443861-5A20-445F-A257-AF7E929F6DFF}" type="presParOf" srcId="{65D89E4C-E1C8-4755-A575-39385BA36986}" destId="{8E5A3BAB-E949-4B52-A58E-6C39256D00A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034D69-2EFB-4A12-8365-3AD3B739E50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AE6A3B-2261-493E-971E-1A6A996C8F71}">
      <dgm:prSet/>
      <dgm:spPr/>
      <dgm:t>
        <a:bodyPr/>
        <a:lstStyle/>
        <a:p>
          <a:r>
            <a:rPr lang="en-US"/>
            <a:t>Build a coalition of credible actors. </a:t>
          </a:r>
        </a:p>
      </dgm:t>
    </dgm:pt>
    <dgm:pt modelId="{D4C86D8C-F099-4C94-9E09-2EF60678FFDE}" type="parTrans" cxnId="{A8A946CE-57FC-4FAF-B3E5-10CD23EE84FF}">
      <dgm:prSet/>
      <dgm:spPr/>
      <dgm:t>
        <a:bodyPr/>
        <a:lstStyle/>
        <a:p>
          <a:endParaRPr lang="en-US"/>
        </a:p>
      </dgm:t>
    </dgm:pt>
    <dgm:pt modelId="{61E5B1AA-05D8-40BB-B4C8-1EE43E4F73AE}" type="sibTrans" cxnId="{A8A946CE-57FC-4FAF-B3E5-10CD23EE84FF}">
      <dgm:prSet/>
      <dgm:spPr/>
      <dgm:t>
        <a:bodyPr/>
        <a:lstStyle/>
        <a:p>
          <a:endParaRPr lang="en-US"/>
        </a:p>
      </dgm:t>
    </dgm:pt>
    <dgm:pt modelId="{2B85EC00-4523-4874-9794-0DA437DCA29A}">
      <dgm:prSet/>
      <dgm:spPr/>
      <dgm:t>
        <a:bodyPr/>
        <a:lstStyle/>
        <a:p>
          <a:r>
            <a:rPr lang="en-US"/>
            <a:t>Weigh the opportunities and threats to advocacy given the political climate regionally and nationally. </a:t>
          </a:r>
        </a:p>
      </dgm:t>
    </dgm:pt>
    <dgm:pt modelId="{BDC139B2-0B14-412C-A000-E555CD3652B7}" type="parTrans" cxnId="{883466D7-FE06-4FEB-806D-980C4F6C5844}">
      <dgm:prSet/>
      <dgm:spPr/>
      <dgm:t>
        <a:bodyPr/>
        <a:lstStyle/>
        <a:p>
          <a:endParaRPr lang="en-US"/>
        </a:p>
      </dgm:t>
    </dgm:pt>
    <dgm:pt modelId="{07957204-4EDD-4EB8-BE5A-2766A788B092}" type="sibTrans" cxnId="{883466D7-FE06-4FEB-806D-980C4F6C5844}">
      <dgm:prSet/>
      <dgm:spPr/>
      <dgm:t>
        <a:bodyPr/>
        <a:lstStyle/>
        <a:p>
          <a:endParaRPr lang="en-US"/>
        </a:p>
      </dgm:t>
    </dgm:pt>
    <dgm:pt modelId="{D3D9A4AF-C2F4-402C-91E3-CA1E16D621C4}" type="pres">
      <dgm:prSet presAssocID="{A9034D69-2EFB-4A12-8365-3AD3B739E502}" presName="root" presStyleCnt="0">
        <dgm:presLayoutVars>
          <dgm:dir/>
          <dgm:resizeHandles val="exact"/>
        </dgm:presLayoutVars>
      </dgm:prSet>
      <dgm:spPr/>
    </dgm:pt>
    <dgm:pt modelId="{7EB7E681-B5D7-4658-881E-614EA1106C20}" type="pres">
      <dgm:prSet presAssocID="{5BAE6A3B-2261-493E-971E-1A6A996C8F71}" presName="compNode" presStyleCnt="0"/>
      <dgm:spPr/>
    </dgm:pt>
    <dgm:pt modelId="{1AF5BB20-5785-439E-8A36-FBBC09513FD3}" type="pres">
      <dgm:prSet presAssocID="{5BAE6A3B-2261-493E-971E-1A6A996C8F71}" presName="bgRect" presStyleLbl="bgShp" presStyleIdx="0" presStyleCnt="2"/>
      <dgm:spPr/>
    </dgm:pt>
    <dgm:pt modelId="{7E223E4B-7C89-4C86-8B33-E57E800CB092}" type="pres">
      <dgm:prSet presAssocID="{5BAE6A3B-2261-493E-971E-1A6A996C8F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988CEA6-96C6-4A11-A7BC-89F053D4096F}" type="pres">
      <dgm:prSet presAssocID="{5BAE6A3B-2261-493E-971E-1A6A996C8F71}" presName="spaceRect" presStyleCnt="0"/>
      <dgm:spPr/>
    </dgm:pt>
    <dgm:pt modelId="{FB8F4089-3BF0-4D0E-BF2A-87283142075C}" type="pres">
      <dgm:prSet presAssocID="{5BAE6A3B-2261-493E-971E-1A6A996C8F71}" presName="parTx" presStyleLbl="revTx" presStyleIdx="0" presStyleCnt="2">
        <dgm:presLayoutVars>
          <dgm:chMax val="0"/>
          <dgm:chPref val="0"/>
        </dgm:presLayoutVars>
      </dgm:prSet>
      <dgm:spPr/>
    </dgm:pt>
    <dgm:pt modelId="{4548FBBF-4474-437B-813F-1E28BABA213C}" type="pres">
      <dgm:prSet presAssocID="{61E5B1AA-05D8-40BB-B4C8-1EE43E4F73AE}" presName="sibTrans" presStyleCnt="0"/>
      <dgm:spPr/>
    </dgm:pt>
    <dgm:pt modelId="{FA44F19B-05E1-4271-84D0-DF7E5355205E}" type="pres">
      <dgm:prSet presAssocID="{2B85EC00-4523-4874-9794-0DA437DCA29A}" presName="compNode" presStyleCnt="0"/>
      <dgm:spPr/>
    </dgm:pt>
    <dgm:pt modelId="{6BFFBC15-D1DB-4E15-8A65-0E31F3A7F164}" type="pres">
      <dgm:prSet presAssocID="{2B85EC00-4523-4874-9794-0DA437DCA29A}" presName="bgRect" presStyleLbl="bgShp" presStyleIdx="1" presStyleCnt="2"/>
      <dgm:spPr/>
    </dgm:pt>
    <dgm:pt modelId="{EA15E803-7F12-433C-9D81-FFDC4EE17AB7}" type="pres">
      <dgm:prSet presAssocID="{2B85EC00-4523-4874-9794-0DA437DCA2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12670C8-8BD9-464E-8C68-B9E8411D35D8}" type="pres">
      <dgm:prSet presAssocID="{2B85EC00-4523-4874-9794-0DA437DCA29A}" presName="spaceRect" presStyleCnt="0"/>
      <dgm:spPr/>
    </dgm:pt>
    <dgm:pt modelId="{B10BAF5A-8348-4510-86B0-08C5846A0109}" type="pres">
      <dgm:prSet presAssocID="{2B85EC00-4523-4874-9794-0DA437DCA29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814A208-64EC-4822-9A09-93733FE3B35C}" type="presOf" srcId="{A9034D69-2EFB-4A12-8365-3AD3B739E502}" destId="{D3D9A4AF-C2F4-402C-91E3-CA1E16D621C4}" srcOrd="0" destOrd="0" presId="urn:microsoft.com/office/officeart/2018/2/layout/IconVerticalSolidList"/>
    <dgm:cxn modelId="{E6406909-BEBF-4795-8DA9-9C14668CBC29}" type="presOf" srcId="{5BAE6A3B-2261-493E-971E-1A6A996C8F71}" destId="{FB8F4089-3BF0-4D0E-BF2A-87283142075C}" srcOrd="0" destOrd="0" presId="urn:microsoft.com/office/officeart/2018/2/layout/IconVerticalSolidList"/>
    <dgm:cxn modelId="{55EB457B-68AE-4379-803D-129DA7745948}" type="presOf" srcId="{2B85EC00-4523-4874-9794-0DA437DCA29A}" destId="{B10BAF5A-8348-4510-86B0-08C5846A0109}" srcOrd="0" destOrd="0" presId="urn:microsoft.com/office/officeart/2018/2/layout/IconVerticalSolidList"/>
    <dgm:cxn modelId="{A8A946CE-57FC-4FAF-B3E5-10CD23EE84FF}" srcId="{A9034D69-2EFB-4A12-8365-3AD3B739E502}" destId="{5BAE6A3B-2261-493E-971E-1A6A996C8F71}" srcOrd="0" destOrd="0" parTransId="{D4C86D8C-F099-4C94-9E09-2EF60678FFDE}" sibTransId="{61E5B1AA-05D8-40BB-B4C8-1EE43E4F73AE}"/>
    <dgm:cxn modelId="{883466D7-FE06-4FEB-806D-980C4F6C5844}" srcId="{A9034D69-2EFB-4A12-8365-3AD3B739E502}" destId="{2B85EC00-4523-4874-9794-0DA437DCA29A}" srcOrd="1" destOrd="0" parTransId="{BDC139B2-0B14-412C-A000-E555CD3652B7}" sibTransId="{07957204-4EDD-4EB8-BE5A-2766A788B092}"/>
    <dgm:cxn modelId="{09E4A625-8646-4D28-9F3D-EF5750A7249F}" type="presParOf" srcId="{D3D9A4AF-C2F4-402C-91E3-CA1E16D621C4}" destId="{7EB7E681-B5D7-4658-881E-614EA1106C20}" srcOrd="0" destOrd="0" presId="urn:microsoft.com/office/officeart/2018/2/layout/IconVerticalSolidList"/>
    <dgm:cxn modelId="{0743411D-F12A-4721-B8C7-B68A2DFA6D35}" type="presParOf" srcId="{7EB7E681-B5D7-4658-881E-614EA1106C20}" destId="{1AF5BB20-5785-439E-8A36-FBBC09513FD3}" srcOrd="0" destOrd="0" presId="urn:microsoft.com/office/officeart/2018/2/layout/IconVerticalSolidList"/>
    <dgm:cxn modelId="{CB685E5C-6453-4620-93C9-ACB605B3CE61}" type="presParOf" srcId="{7EB7E681-B5D7-4658-881E-614EA1106C20}" destId="{7E223E4B-7C89-4C86-8B33-E57E800CB092}" srcOrd="1" destOrd="0" presId="urn:microsoft.com/office/officeart/2018/2/layout/IconVerticalSolidList"/>
    <dgm:cxn modelId="{02843530-E6D2-4FC1-B871-2D89949F442F}" type="presParOf" srcId="{7EB7E681-B5D7-4658-881E-614EA1106C20}" destId="{E988CEA6-96C6-4A11-A7BC-89F053D4096F}" srcOrd="2" destOrd="0" presId="urn:microsoft.com/office/officeart/2018/2/layout/IconVerticalSolidList"/>
    <dgm:cxn modelId="{050D3308-3402-4B12-A1CA-704A2E759FDE}" type="presParOf" srcId="{7EB7E681-B5D7-4658-881E-614EA1106C20}" destId="{FB8F4089-3BF0-4D0E-BF2A-87283142075C}" srcOrd="3" destOrd="0" presId="urn:microsoft.com/office/officeart/2018/2/layout/IconVerticalSolidList"/>
    <dgm:cxn modelId="{48BE7298-C426-41FF-A490-2747646590D6}" type="presParOf" srcId="{D3D9A4AF-C2F4-402C-91E3-CA1E16D621C4}" destId="{4548FBBF-4474-437B-813F-1E28BABA213C}" srcOrd="1" destOrd="0" presId="urn:microsoft.com/office/officeart/2018/2/layout/IconVerticalSolidList"/>
    <dgm:cxn modelId="{16A6158C-69E1-4AD9-B7F6-0BDC8291FC3A}" type="presParOf" srcId="{D3D9A4AF-C2F4-402C-91E3-CA1E16D621C4}" destId="{FA44F19B-05E1-4271-84D0-DF7E5355205E}" srcOrd="2" destOrd="0" presId="urn:microsoft.com/office/officeart/2018/2/layout/IconVerticalSolidList"/>
    <dgm:cxn modelId="{F3EDAD2B-FD44-4A60-9B30-B4EEE644E0F1}" type="presParOf" srcId="{FA44F19B-05E1-4271-84D0-DF7E5355205E}" destId="{6BFFBC15-D1DB-4E15-8A65-0E31F3A7F164}" srcOrd="0" destOrd="0" presId="urn:microsoft.com/office/officeart/2018/2/layout/IconVerticalSolidList"/>
    <dgm:cxn modelId="{3C190C74-762A-4D98-8E84-96D4D79C8997}" type="presParOf" srcId="{FA44F19B-05E1-4271-84D0-DF7E5355205E}" destId="{EA15E803-7F12-433C-9D81-FFDC4EE17AB7}" srcOrd="1" destOrd="0" presId="urn:microsoft.com/office/officeart/2018/2/layout/IconVerticalSolidList"/>
    <dgm:cxn modelId="{C1B34977-88E3-4FA9-A2B8-99F5E5B546C6}" type="presParOf" srcId="{FA44F19B-05E1-4271-84D0-DF7E5355205E}" destId="{A12670C8-8BD9-464E-8C68-B9E8411D35D8}" srcOrd="2" destOrd="0" presId="urn:microsoft.com/office/officeart/2018/2/layout/IconVerticalSolidList"/>
    <dgm:cxn modelId="{F928E197-5756-490F-9C54-BBECF6D55919}" type="presParOf" srcId="{FA44F19B-05E1-4271-84D0-DF7E5355205E}" destId="{B10BAF5A-8348-4510-86B0-08C5846A0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06C7C-A0AD-4317-A0C4-02E1E12F9312}">
      <dsp:nvSpPr>
        <dsp:cNvPr id="0" name=""/>
        <dsp:cNvSpPr/>
      </dsp:nvSpPr>
      <dsp:spPr>
        <a:xfrm>
          <a:off x="0" y="534"/>
          <a:ext cx="5346700" cy="1251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3ED48-2DED-4DEE-943F-EB021FD3A239}">
      <dsp:nvSpPr>
        <dsp:cNvPr id="0" name=""/>
        <dsp:cNvSpPr/>
      </dsp:nvSpPr>
      <dsp:spPr>
        <a:xfrm>
          <a:off x="378594" y="282134"/>
          <a:ext cx="688353" cy="688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EBBF-94BC-456C-AFFA-588228A27696}">
      <dsp:nvSpPr>
        <dsp:cNvPr id="0" name=""/>
        <dsp:cNvSpPr/>
      </dsp:nvSpPr>
      <dsp:spPr>
        <a:xfrm>
          <a:off x="1445542" y="534"/>
          <a:ext cx="3901157" cy="12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56" tIns="132456" rIns="132456" bIns="1324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solve specific problems impacting educators and the field through public policy and programs. </a:t>
          </a:r>
        </a:p>
      </dsp:txBody>
      <dsp:txXfrm>
        <a:off x="1445542" y="534"/>
        <a:ext cx="3901157" cy="1251551"/>
      </dsp:txXfrm>
    </dsp:sp>
    <dsp:sp modelId="{23314DDD-D932-4C91-A265-D0B5C8C85E56}">
      <dsp:nvSpPr>
        <dsp:cNvPr id="0" name=""/>
        <dsp:cNvSpPr/>
      </dsp:nvSpPr>
      <dsp:spPr>
        <a:xfrm>
          <a:off x="0" y="1564974"/>
          <a:ext cx="5346700" cy="1251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16C55-5C79-4589-B56C-B34742C360BD}">
      <dsp:nvSpPr>
        <dsp:cNvPr id="0" name=""/>
        <dsp:cNvSpPr/>
      </dsp:nvSpPr>
      <dsp:spPr>
        <a:xfrm>
          <a:off x="378594" y="1846573"/>
          <a:ext cx="688353" cy="688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E9D35-155A-421F-854A-96ABB2D56457}">
      <dsp:nvSpPr>
        <dsp:cNvPr id="0" name=""/>
        <dsp:cNvSpPr/>
      </dsp:nvSpPr>
      <dsp:spPr>
        <a:xfrm>
          <a:off x="1445542" y="1564974"/>
          <a:ext cx="3901157" cy="12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56" tIns="132456" rIns="132456" bIns="1324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inform or enhance policy priorities of national organizations.</a:t>
          </a:r>
        </a:p>
      </dsp:txBody>
      <dsp:txXfrm>
        <a:off x="1445542" y="1564974"/>
        <a:ext cx="3901157" cy="1251551"/>
      </dsp:txXfrm>
    </dsp:sp>
    <dsp:sp modelId="{B8884F3F-0130-42B4-860A-54FD6A1824A8}">
      <dsp:nvSpPr>
        <dsp:cNvPr id="0" name=""/>
        <dsp:cNvSpPr/>
      </dsp:nvSpPr>
      <dsp:spPr>
        <a:xfrm>
          <a:off x="0" y="3129414"/>
          <a:ext cx="5346700" cy="1251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2539C-F138-490F-A32E-C8BA13E280D2}">
      <dsp:nvSpPr>
        <dsp:cNvPr id="0" name=""/>
        <dsp:cNvSpPr/>
      </dsp:nvSpPr>
      <dsp:spPr>
        <a:xfrm>
          <a:off x="378594" y="3411013"/>
          <a:ext cx="688353" cy="688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50E2-3CA3-4559-BDAB-C213EE4F54F9}">
      <dsp:nvSpPr>
        <dsp:cNvPr id="0" name=""/>
        <dsp:cNvSpPr/>
      </dsp:nvSpPr>
      <dsp:spPr>
        <a:xfrm>
          <a:off x="1445542" y="3129414"/>
          <a:ext cx="3901157" cy="12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56" tIns="132456" rIns="132456" bIns="1324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strengthen and empower institutions, organizations and coalitions to have a greater impact on public policies. </a:t>
          </a:r>
        </a:p>
      </dsp:txBody>
      <dsp:txXfrm>
        <a:off x="1445542" y="3129414"/>
        <a:ext cx="3901157" cy="1251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54DFE-C87A-410E-B233-160E40E37BCC}">
      <dsp:nvSpPr>
        <dsp:cNvPr id="0" name=""/>
        <dsp:cNvSpPr/>
      </dsp:nvSpPr>
      <dsp:spPr>
        <a:xfrm>
          <a:off x="0" y="4265175"/>
          <a:ext cx="1378122" cy="699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012" tIns="113792" rIns="9801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Organize</a:t>
          </a:r>
        </a:p>
      </dsp:txBody>
      <dsp:txXfrm>
        <a:off x="0" y="4265175"/>
        <a:ext cx="1378122" cy="699737"/>
      </dsp:txXfrm>
    </dsp:sp>
    <dsp:sp modelId="{DE58DA26-E006-4FE1-86A9-CBEA1954409E}">
      <dsp:nvSpPr>
        <dsp:cNvPr id="0" name=""/>
        <dsp:cNvSpPr/>
      </dsp:nvSpPr>
      <dsp:spPr>
        <a:xfrm>
          <a:off x="1378122" y="4265175"/>
          <a:ext cx="4134367" cy="69973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64" tIns="203200" rIns="8386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Organize a Legislative Visit</a:t>
          </a:r>
        </a:p>
      </dsp:txBody>
      <dsp:txXfrm>
        <a:off x="1378122" y="4265175"/>
        <a:ext cx="4134367" cy="699737"/>
      </dsp:txXfrm>
    </dsp:sp>
    <dsp:sp modelId="{DBB217BC-2FC8-45E9-BC7E-4A5D5B2F6CC0}">
      <dsp:nvSpPr>
        <dsp:cNvPr id="0" name=""/>
        <dsp:cNvSpPr/>
      </dsp:nvSpPr>
      <dsp:spPr>
        <a:xfrm rot="10800000">
          <a:off x="0" y="3199474"/>
          <a:ext cx="1378122" cy="10761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012" tIns="113792" rIns="9801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Communicate</a:t>
          </a:r>
        </a:p>
      </dsp:txBody>
      <dsp:txXfrm rot="-10800000">
        <a:off x="0" y="3199474"/>
        <a:ext cx="1378122" cy="699527"/>
      </dsp:txXfrm>
    </dsp:sp>
    <dsp:sp modelId="{BC7210B0-F6D8-4DA0-B226-325B548B6ABD}">
      <dsp:nvSpPr>
        <dsp:cNvPr id="0" name=""/>
        <dsp:cNvSpPr/>
      </dsp:nvSpPr>
      <dsp:spPr>
        <a:xfrm>
          <a:off x="1378122" y="3199474"/>
          <a:ext cx="4134367" cy="699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64" tIns="203200" rIns="8386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Communicate Effectively</a:t>
          </a:r>
        </a:p>
      </dsp:txBody>
      <dsp:txXfrm>
        <a:off x="1378122" y="3199474"/>
        <a:ext cx="4134367" cy="699527"/>
      </dsp:txXfrm>
    </dsp:sp>
    <dsp:sp modelId="{0F208000-5B3F-49D7-964C-B17E0C4DD896}">
      <dsp:nvSpPr>
        <dsp:cNvPr id="0" name=""/>
        <dsp:cNvSpPr/>
      </dsp:nvSpPr>
      <dsp:spPr>
        <a:xfrm rot="10800000">
          <a:off x="0" y="2133774"/>
          <a:ext cx="1378122" cy="10761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012" tIns="113792" rIns="9801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</a:t>
          </a:r>
        </a:p>
      </dsp:txBody>
      <dsp:txXfrm rot="-10800000">
        <a:off x="0" y="2133774"/>
        <a:ext cx="1378122" cy="699527"/>
      </dsp:txXfrm>
    </dsp:sp>
    <dsp:sp modelId="{D5B2B778-7024-4361-88DC-7468239A6E5B}">
      <dsp:nvSpPr>
        <dsp:cNvPr id="0" name=""/>
        <dsp:cNvSpPr/>
      </dsp:nvSpPr>
      <dsp:spPr>
        <a:xfrm>
          <a:off x="1378122" y="2133774"/>
          <a:ext cx="4134367" cy="699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64" tIns="203200" rIns="8386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 a Persuasive Message</a:t>
          </a:r>
        </a:p>
      </dsp:txBody>
      <dsp:txXfrm>
        <a:off x="1378122" y="2133774"/>
        <a:ext cx="4134367" cy="699527"/>
      </dsp:txXfrm>
    </dsp:sp>
    <dsp:sp modelId="{CD00984B-D55F-40E0-9185-7145B495E5E9}">
      <dsp:nvSpPr>
        <dsp:cNvPr id="0" name=""/>
        <dsp:cNvSpPr/>
      </dsp:nvSpPr>
      <dsp:spPr>
        <a:xfrm rot="10800000">
          <a:off x="0" y="1068074"/>
          <a:ext cx="1378122" cy="10761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012" tIns="113792" rIns="9801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Build</a:t>
          </a:r>
        </a:p>
      </dsp:txBody>
      <dsp:txXfrm rot="-10800000">
        <a:off x="0" y="1068074"/>
        <a:ext cx="1378122" cy="699527"/>
      </dsp:txXfrm>
    </dsp:sp>
    <dsp:sp modelId="{F0EB76C3-4924-4710-A741-8FAAE5368B03}">
      <dsp:nvSpPr>
        <dsp:cNvPr id="0" name=""/>
        <dsp:cNvSpPr/>
      </dsp:nvSpPr>
      <dsp:spPr>
        <a:xfrm>
          <a:off x="1378122" y="1068074"/>
          <a:ext cx="4134367" cy="699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64" tIns="203200" rIns="8386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 or join a Coalition 	</a:t>
          </a:r>
        </a:p>
      </dsp:txBody>
      <dsp:txXfrm>
        <a:off x="1378122" y="1068074"/>
        <a:ext cx="4134367" cy="699527"/>
      </dsp:txXfrm>
    </dsp:sp>
    <dsp:sp modelId="{CF9C0A81-48A7-4AE7-A0BB-E7B90DEF119A}">
      <dsp:nvSpPr>
        <dsp:cNvPr id="0" name=""/>
        <dsp:cNvSpPr/>
      </dsp:nvSpPr>
      <dsp:spPr>
        <a:xfrm rot="10800000">
          <a:off x="0" y="2374"/>
          <a:ext cx="1378122" cy="10761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012" tIns="113792" rIns="9801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</a:t>
          </a:r>
        </a:p>
      </dsp:txBody>
      <dsp:txXfrm rot="-10800000">
        <a:off x="0" y="2374"/>
        <a:ext cx="1378122" cy="699527"/>
      </dsp:txXfrm>
    </dsp:sp>
    <dsp:sp modelId="{9F002957-501C-4087-9097-844060F6D563}">
      <dsp:nvSpPr>
        <dsp:cNvPr id="0" name=""/>
        <dsp:cNvSpPr/>
      </dsp:nvSpPr>
      <dsp:spPr>
        <a:xfrm>
          <a:off x="1378122" y="2374"/>
          <a:ext cx="4134367" cy="699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64" tIns="203200" rIns="8386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Cause</a:t>
          </a:r>
        </a:p>
      </dsp:txBody>
      <dsp:txXfrm>
        <a:off x="1378122" y="2374"/>
        <a:ext cx="4134367" cy="699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882C6-99E1-400F-B875-478F288801D0}">
      <dsp:nvSpPr>
        <dsp:cNvPr id="0" name=""/>
        <dsp:cNvSpPr/>
      </dsp:nvSpPr>
      <dsp:spPr>
        <a:xfrm rot="16200000">
          <a:off x="1158" y="2257"/>
          <a:ext cx="4938959" cy="49389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issue is of most importance to you and your profession?</a:t>
          </a:r>
        </a:p>
      </dsp:txBody>
      <dsp:txXfrm rot="5400000">
        <a:off x="1158" y="1236997"/>
        <a:ext cx="4074641" cy="2469479"/>
      </dsp:txXfrm>
    </dsp:sp>
    <dsp:sp modelId="{1AC5EFDF-ACAF-4C7F-8482-6926EA419C76}">
      <dsp:nvSpPr>
        <dsp:cNvPr id="0" name=""/>
        <dsp:cNvSpPr/>
      </dsp:nvSpPr>
      <dsp:spPr>
        <a:xfrm rot="5400000">
          <a:off x="6580370" y="2257"/>
          <a:ext cx="4938959" cy="49389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24549"/>
            <a:satOff val="-6795"/>
            <a:lumOff val="258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Why should your community, local decision-makers and legislators care about this issue?</a:t>
          </a:r>
        </a:p>
      </dsp:txBody>
      <dsp:txXfrm rot="-5400000">
        <a:off x="7444688" y="1236997"/>
        <a:ext cx="4074641" cy="2469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46B88-5700-4081-B97D-00AD88AFE6D4}">
      <dsp:nvSpPr>
        <dsp:cNvPr id="0" name=""/>
        <dsp:cNvSpPr/>
      </dsp:nvSpPr>
      <dsp:spPr>
        <a:xfrm>
          <a:off x="2250243" y="90453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CF359-0D0D-45A1-853C-50476DD79D1E}">
      <dsp:nvSpPr>
        <dsp:cNvPr id="0" name=""/>
        <dsp:cNvSpPr/>
      </dsp:nvSpPr>
      <dsp:spPr>
        <a:xfrm>
          <a:off x="1062243" y="33189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Leverage social media in your advocacy efforts </a:t>
          </a:r>
        </a:p>
      </dsp:txBody>
      <dsp:txXfrm>
        <a:off x="1062243" y="3318938"/>
        <a:ext cx="4320000" cy="720000"/>
      </dsp:txXfrm>
    </dsp:sp>
    <dsp:sp modelId="{501DC279-13CA-4C65-B0A0-81E6EB1B62D2}">
      <dsp:nvSpPr>
        <dsp:cNvPr id="0" name=""/>
        <dsp:cNvSpPr/>
      </dsp:nvSpPr>
      <dsp:spPr>
        <a:xfrm>
          <a:off x="7326243" y="90453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A3BAB-E949-4B52-A58E-6C39256D00A4}">
      <dsp:nvSpPr>
        <dsp:cNvPr id="0" name=""/>
        <dsp:cNvSpPr/>
      </dsp:nvSpPr>
      <dsp:spPr>
        <a:xfrm>
          <a:off x="6138243" y="33189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Actively work with state or local media to keep issues at the forefront of the public agenda (Op-eds, news stories and press releases).</a:t>
          </a:r>
        </a:p>
      </dsp:txBody>
      <dsp:txXfrm>
        <a:off x="6138243" y="3318938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5BB20-5785-439E-8A36-FBBC09513FD3}">
      <dsp:nvSpPr>
        <dsp:cNvPr id="0" name=""/>
        <dsp:cNvSpPr/>
      </dsp:nvSpPr>
      <dsp:spPr>
        <a:xfrm>
          <a:off x="0" y="803314"/>
          <a:ext cx="11520487" cy="14830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23E4B-7C89-4C86-8B33-E57E800CB092}">
      <dsp:nvSpPr>
        <dsp:cNvPr id="0" name=""/>
        <dsp:cNvSpPr/>
      </dsp:nvSpPr>
      <dsp:spPr>
        <a:xfrm>
          <a:off x="448620" y="1136999"/>
          <a:ext cx="815673" cy="815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F4089-3BF0-4D0E-BF2A-87283142075C}">
      <dsp:nvSpPr>
        <dsp:cNvPr id="0" name=""/>
        <dsp:cNvSpPr/>
      </dsp:nvSpPr>
      <dsp:spPr>
        <a:xfrm>
          <a:off x="1712914" y="803314"/>
          <a:ext cx="9807572" cy="14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55" tIns="156955" rIns="156955" bIns="1569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a coalition of credible actors. </a:t>
          </a:r>
        </a:p>
      </dsp:txBody>
      <dsp:txXfrm>
        <a:off x="1712914" y="803314"/>
        <a:ext cx="9807572" cy="1483042"/>
      </dsp:txXfrm>
    </dsp:sp>
    <dsp:sp modelId="{6BFFBC15-D1DB-4E15-8A65-0E31F3A7F164}">
      <dsp:nvSpPr>
        <dsp:cNvPr id="0" name=""/>
        <dsp:cNvSpPr/>
      </dsp:nvSpPr>
      <dsp:spPr>
        <a:xfrm>
          <a:off x="0" y="2657117"/>
          <a:ext cx="11520487" cy="14830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5E803-7F12-433C-9D81-FFDC4EE17AB7}">
      <dsp:nvSpPr>
        <dsp:cNvPr id="0" name=""/>
        <dsp:cNvSpPr/>
      </dsp:nvSpPr>
      <dsp:spPr>
        <a:xfrm>
          <a:off x="448620" y="2990802"/>
          <a:ext cx="815673" cy="815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BAF5A-8348-4510-86B0-08C5846A0109}">
      <dsp:nvSpPr>
        <dsp:cNvPr id="0" name=""/>
        <dsp:cNvSpPr/>
      </dsp:nvSpPr>
      <dsp:spPr>
        <a:xfrm>
          <a:off x="1712914" y="2657117"/>
          <a:ext cx="9807572" cy="148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55" tIns="156955" rIns="156955" bIns="1569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Weigh the opportunities and threats to advocacy given the political climate regionally and nationally. </a:t>
          </a:r>
        </a:p>
      </dsp:txBody>
      <dsp:txXfrm>
        <a:off x="1712914" y="2657117"/>
        <a:ext cx="9807572" cy="148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EAAE-4C15-40C6-9FDD-0A0C4B1542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9A04-50FE-4FEE-8A9B-BD093DFD99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657600" y="65650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www.aacte.org</a:t>
            </a:r>
          </a:p>
        </p:txBody>
      </p:sp>
    </p:spTree>
    <p:extLst>
      <p:ext uri="{BB962C8B-B14F-4D97-AF65-F5344CB8AC3E}">
        <p14:creationId xmlns:p14="http://schemas.microsoft.com/office/powerpoint/2010/main" val="35929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  <p:sldLayoutId id="2147483703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king@aacte.org" TargetMode="External"/><Relationship Id="rId2" Type="http://schemas.openxmlformats.org/officeDocument/2006/relationships/hyperlink" Target="mailto:wjames@aacte.o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01E137-C1C1-1CDE-3A18-C6A8535252F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27623" y="1123950"/>
            <a:ext cx="9525000" cy="230505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>
            <a:normAutofit/>
          </a:bodyPr>
          <a:lstStyle/>
          <a:p>
            <a:r>
              <a:rPr lang="en-US" dirty="0"/>
              <a:t>AACTE Ohio State Chapter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>
            <a:normAutofit/>
          </a:bodyPr>
          <a:lstStyle/>
          <a:p>
            <a:r>
              <a:rPr lang="en-US" dirty="0"/>
              <a:t>October 12, 2023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8AAC-0BE7-C4B3-C868-3A934A57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Build a Coalition cont.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8E114-CBE3-A4BA-792D-933152A8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key influencers and decision-makers. Are there individuals in their networks that should join your coalition?</a:t>
            </a:r>
          </a:p>
          <a:p>
            <a:pPr lvl="1"/>
            <a:r>
              <a:rPr lang="en-US" dirty="0"/>
              <a:t>Influencers may include the governors, state senators and legislators, members of the school board and commissions</a:t>
            </a:r>
          </a:p>
          <a:p>
            <a:r>
              <a:rPr lang="en-US" dirty="0"/>
              <a:t>Identify and tap into existing relationships.</a:t>
            </a:r>
          </a:p>
          <a:p>
            <a:r>
              <a:rPr lang="en-US" dirty="0"/>
              <a:t>Develop and cultivate new relationships. Consider influencers from different sectors.</a:t>
            </a:r>
          </a:p>
          <a:p>
            <a:r>
              <a:rPr lang="en-US" dirty="0"/>
              <a:t>Coalition activities may include research and analyses, conducting meetings with policymakers, developing and obtaining support for sign-on letters, and hosting public events like briefings.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C0B6D-C8ED-753A-1B93-127C7A7C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0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4289-9295-2BAC-1C41-F1D11A29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Develop a Persuasive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8D86-27BC-D116-6C68-1B602279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power in a personal story. Include constituent stories – including experiences of educators, students and families. </a:t>
            </a:r>
          </a:p>
          <a:p>
            <a:r>
              <a:rPr lang="en-US" dirty="0"/>
              <a:t>Connect your cause with issues that impact the larger community. </a:t>
            </a:r>
          </a:p>
          <a:p>
            <a:pPr lvl="1"/>
            <a:r>
              <a:rPr lang="en-US" dirty="0"/>
              <a:t>How does teacher shortage impact the current and future workforce, the economy and community planning? </a:t>
            </a:r>
          </a:p>
          <a:p>
            <a:r>
              <a:rPr lang="en-US" dirty="0"/>
              <a:t>Back it up with facts. </a:t>
            </a:r>
          </a:p>
          <a:p>
            <a:r>
              <a:rPr lang="en-US" dirty="0"/>
              <a:t>Prepare messaging for alternative viewpoints. </a:t>
            </a:r>
          </a:p>
          <a:p>
            <a:r>
              <a:rPr lang="en-US" dirty="0"/>
              <a:t>Identify cases and examples of success that are local or national.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5124F-3837-03C7-01C7-EEA99ADF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9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09B1-9F11-D4B7-A18B-998B06C4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Communicate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008FD-13B3-D29D-BDDA-EDC1B918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Amplify the volume. Include constituents in your communication. Invite alumni or current candidates from your program to meetings and public events. </a:t>
            </a:r>
          </a:p>
          <a:p>
            <a:r>
              <a:rPr lang="en-US" dirty="0"/>
              <a:t>Have a clear ask. </a:t>
            </a:r>
          </a:p>
          <a:p>
            <a:r>
              <a:rPr lang="en-US" dirty="0"/>
              <a:t>Develop alternative policy solutions.</a:t>
            </a:r>
          </a:p>
          <a:p>
            <a:r>
              <a:rPr lang="en-US" dirty="0"/>
              <a:t>Communicate frequently. Consider participating in school board hearings, legislative breakfast meetings, briefings, and other public events.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EC86C-D0BB-309B-4748-E54E233A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1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8952-E037-D40F-8CDB-7AF7386B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</p:spPr>
        <p:txBody>
          <a:bodyPr anchor="ctr">
            <a:normAutofit/>
          </a:bodyPr>
          <a:lstStyle/>
          <a:p>
            <a:r>
              <a:rPr lang="en-US" dirty="0"/>
              <a:t>4. Communicate Effectively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788F-CC09-ECEC-5733-CA03E6F4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870D4F-CC2C-9F6E-47BF-3A15C3C7F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07953"/>
              </p:ext>
            </p:extLst>
          </p:nvPr>
        </p:nvGraphicFramePr>
        <p:xfrm>
          <a:off x="371474" y="1233488"/>
          <a:ext cx="11520487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4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2605-1FCF-E8B1-D9EB-AA2A2A1F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Organize a Visit with State Legislator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3F02-66B1-3C7B-EE88-315F07AD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Familiarize with the legislative process and calendar.</a:t>
            </a:r>
          </a:p>
          <a:p>
            <a:r>
              <a:rPr lang="en-US" dirty="0"/>
              <a:t>Identify your “sponsors” or supporters and establish a relationship with them. </a:t>
            </a:r>
          </a:p>
          <a:p>
            <a:pPr lvl="1"/>
            <a:r>
              <a:rPr lang="en-US" dirty="0"/>
              <a:t>If your goal is to introduce a legislation, you will need a legislator to sponsor the bill or take actions to file and advocate for a bill. </a:t>
            </a:r>
          </a:p>
          <a:p>
            <a:r>
              <a:rPr lang="en-US" dirty="0"/>
              <a:t>Prepare checklists (BEFORE and AFTER)</a:t>
            </a:r>
          </a:p>
          <a:p>
            <a:r>
              <a:rPr lang="en-US" dirty="0"/>
              <a:t>Develop Talking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1516-72D0-208C-F16A-3001DC18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8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60F09-F765-1D5B-E656-6BE24F23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Organize a Visit with State Legislator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DA16C-400F-D2CB-45A2-54ADF8E3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B2F59C-2FA7-AEE7-3AD3-E24D58A82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Your Visit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759AF2-14E8-6951-659B-1FA3B8695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Review legislator’s bio, issues they support, bills they’ve introduced and voting record</a:t>
            </a:r>
          </a:p>
          <a:p>
            <a:r>
              <a:rPr lang="en-US" dirty="0"/>
              <a:t>Prepare brief talking points for coalition participants</a:t>
            </a:r>
          </a:p>
          <a:p>
            <a:r>
              <a:rPr lang="en-US" dirty="0"/>
              <a:t>Get to know the gatekeepers – Scheduler, Policy Advisors, Legislative Assistants</a:t>
            </a:r>
          </a:p>
          <a:p>
            <a:r>
              <a:rPr lang="en-US" dirty="0"/>
              <a:t>Understand how the decision-making space functions</a:t>
            </a:r>
          </a:p>
          <a:p>
            <a:r>
              <a:rPr lang="en-US" dirty="0"/>
              <a:t>Develop clear ASK</a:t>
            </a:r>
          </a:p>
          <a:p>
            <a:r>
              <a:rPr lang="en-US" dirty="0"/>
              <a:t>Prepare packet of materials to leave behind</a:t>
            </a:r>
          </a:p>
          <a:p>
            <a:r>
              <a:rPr lang="en-US" dirty="0"/>
              <a:t>Identify closing request and assistance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8A79F-D9D6-FA36-2ACA-0FB4C9301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 Your Visit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803CF5-DC67-32E1-D991-8449D09E56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Send Thank You Note </a:t>
            </a:r>
          </a:p>
          <a:p>
            <a:r>
              <a:rPr lang="en-US" dirty="0"/>
              <a:t>Share resources </a:t>
            </a:r>
          </a:p>
          <a:p>
            <a:r>
              <a:rPr lang="en-US" dirty="0"/>
              <a:t>Follow-through on requested assistance</a:t>
            </a:r>
          </a:p>
          <a:p>
            <a:r>
              <a:rPr lang="en-US" dirty="0"/>
              <a:t>Engage via social media</a:t>
            </a:r>
          </a:p>
          <a:p>
            <a:r>
              <a:rPr lang="en-US" dirty="0"/>
              <a:t>Add contacts to listserv and vice versa</a:t>
            </a:r>
          </a:p>
          <a:p>
            <a:r>
              <a:rPr lang="en-US" dirty="0"/>
              <a:t>Schedule a follow-up in the near future (around 3 months) </a:t>
            </a:r>
          </a:p>
        </p:txBody>
      </p:sp>
      <p:pic>
        <p:nvPicPr>
          <p:cNvPr id="7170" name="Picture 2" descr="How to Be a Better Advocate for Your District">
            <a:extLst>
              <a:ext uri="{FF2B5EF4-FFF2-40B4-BE49-F238E27FC236}">
                <a16:creationId xmlns:a16="http://schemas.microsoft.com/office/drawing/2014/main" id="{6C221CC0-0960-5E43-B0FC-C043156F61A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r="175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8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553D-57A6-F868-1F77-8F1F0BFA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rmAutofit/>
          </a:bodyPr>
          <a:lstStyle/>
          <a:p>
            <a:r>
              <a:rPr lang="en-US" dirty="0"/>
              <a:t>5. Organize a Visit with State Legislator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C075-29E0-44C6-89AE-92299B81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/>
          <a:p>
            <a:r>
              <a:rPr lang="en-US" dirty="0"/>
              <a:t>Advocacy is cumulative. Plan to host multiple visits during the legislative session. </a:t>
            </a:r>
          </a:p>
          <a:p>
            <a:pPr lvl="1"/>
            <a:r>
              <a:rPr lang="en-US" sz="2000"/>
              <a:t>Host a briefing. </a:t>
            </a:r>
          </a:p>
          <a:p>
            <a:pPr lvl="1"/>
            <a:r>
              <a:rPr lang="en-US" sz="2000"/>
              <a:t>Attend and/or testify at an informational hearing. </a:t>
            </a:r>
          </a:p>
          <a:p>
            <a:pPr lvl="1"/>
            <a:r>
              <a:rPr lang="en-US" sz="2000"/>
              <a:t>Legislative Breakfast</a:t>
            </a:r>
          </a:p>
          <a:p>
            <a:pPr lvl="1"/>
            <a:r>
              <a:rPr lang="en-US" sz="2000"/>
              <a:t>Floor votes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DBC54-C001-9C2F-3C85-E753CFC3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800"/>
          </a:p>
        </p:txBody>
      </p:sp>
      <p:pic>
        <p:nvPicPr>
          <p:cNvPr id="8194" name="Picture 2" descr="Advocacy at Legislative Breakfasts, Testimonials and Events">
            <a:extLst>
              <a:ext uri="{FF2B5EF4-FFF2-40B4-BE49-F238E27FC236}">
                <a16:creationId xmlns:a16="http://schemas.microsoft.com/office/drawing/2014/main" id="{5421570D-7A00-C9DE-9ED9-9ADF929C1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r="29998" b="2"/>
          <a:stretch/>
        </p:blipFill>
        <p:spPr bwMode="auto">
          <a:xfrm>
            <a:off x="1117601" y="1016000"/>
            <a:ext cx="5138058" cy="49784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9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74C2-A83E-9128-9808-B228C9C2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</p:spPr>
        <p:txBody>
          <a:bodyPr anchor="ctr">
            <a:normAutofit/>
          </a:bodyPr>
          <a:lstStyle/>
          <a:p>
            <a:r>
              <a:rPr lang="en-US" dirty="0"/>
              <a:t>In closing…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084E4-4A39-E380-23D4-1E9AE2FD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8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F616E7-6483-E787-66D6-DFCB7D9A6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788703"/>
              </p:ext>
            </p:extLst>
          </p:nvPr>
        </p:nvGraphicFramePr>
        <p:xfrm>
          <a:off x="371474" y="1233488"/>
          <a:ext cx="11520487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64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261DB-66BE-2C7C-F5E9-FC9E53F9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AACTE Events &amp;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A7F7C-925C-918B-52AD-9F303E7A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7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802245-4FCE-C17C-B31F-8F242E15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/>
          <a:lstStyle/>
          <a:p>
            <a:r>
              <a:rPr lang="en-US" dirty="0"/>
              <a:t>Webinars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ECECB-ED35-12AC-DDFE-E749265A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53749"/>
            <a:ext cx="5795963" cy="22024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05E9-1BDE-F5B2-C9AC-E3F8D6ED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2544E-161A-32AF-8DB4-3E3705AE1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2149393" y="3233941"/>
            <a:ext cx="7964652" cy="29668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23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Weadé James, Ph.D.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Vice President, Organizational Advancement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CF3FD3-AFEF-3C9E-6C01-006AC4BAFD7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39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E0A3EF-EEC5-0590-D7BF-B0371963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99365-0C35-AD5D-CD3A-BA1374F1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BE942D-9331-A366-6178-ED04A1833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7" b="-1"/>
          <a:stretch/>
        </p:blipFill>
        <p:spPr>
          <a:xfrm>
            <a:off x="850106" y="2284987"/>
            <a:ext cx="10563225" cy="284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33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CDB6-750E-75D8-F37E-0CB5723F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11734800" cy="749490"/>
          </a:xfrm>
        </p:spPr>
        <p:txBody>
          <a:bodyPr/>
          <a:lstStyle/>
          <a:p>
            <a:r>
              <a:rPr lang="en-US" b="1" dirty="0"/>
              <a:t>Registered Apprenticeships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01162-A52D-8D9A-90FD-F0832D86B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153287"/>
            <a:ext cx="962977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9FE00-ABA1-EDF7-15CD-E72942684B37}"/>
              </a:ext>
            </a:extLst>
          </p:cNvPr>
          <p:cNvSpPr txBox="1"/>
          <p:nvPr/>
        </p:nvSpPr>
        <p:spPr>
          <a:xfrm>
            <a:off x="5145024" y="5492496"/>
            <a:ext cx="599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https://www.thepathwaysalliance.org/reports</a:t>
            </a:r>
          </a:p>
        </p:txBody>
      </p:sp>
    </p:spTree>
    <p:extLst>
      <p:ext uri="{BB962C8B-B14F-4D97-AF65-F5344CB8AC3E}">
        <p14:creationId xmlns:p14="http://schemas.microsoft.com/office/powerpoint/2010/main" val="30280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ea typeface="+mn-ea"/>
                <a:cs typeface="+mn-cs"/>
              </a:rPr>
              <a:t>Q&amp;A  |  Contact Us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BEE08E-D5C0-42E2-AB73-7CCC07B7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Weadé James, Ph.D.</a:t>
            </a:r>
          </a:p>
          <a:p>
            <a:pPr marL="0" indent="0">
              <a:buNone/>
            </a:pPr>
            <a:r>
              <a:rPr lang="en-US" dirty="0"/>
              <a:t>Vice President, Organizational Advancement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wjames@aacte.org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Jacqueline King, Ph.D. </a:t>
            </a:r>
          </a:p>
          <a:p>
            <a:pPr marL="0" indent="0">
              <a:buNone/>
            </a:pPr>
            <a:r>
              <a:rPr lang="en-US" dirty="0"/>
              <a:t>Senior Consultant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jking@aacte.org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7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DC889D-DFF4-3D5E-84C0-A8D9BE9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 hoping to gain from today’s session?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15A0D5-C851-0669-1819-931794D2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menti.com</a:t>
            </a:r>
          </a:p>
          <a:p>
            <a:r>
              <a:rPr lang="en-US" dirty="0"/>
              <a:t>Enter the code 2369 4272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E0238-E0A0-A390-E562-A65BC763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14" name="Picture Placeholder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70260C5-1B02-C7CA-83E9-2B9EFEB726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60" b="1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63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yellow figures and a red figure on the other side">
            <a:extLst>
              <a:ext uri="{FF2B5EF4-FFF2-40B4-BE49-F238E27FC236}">
                <a16:creationId xmlns:a16="http://schemas.microsoft.com/office/drawing/2014/main" id="{F0F896A2-C4E9-004A-13EC-7E94D669C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4" r="13485" b="1"/>
          <a:stretch/>
        </p:blipFill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>
            <a:normAutofit/>
          </a:bodyPr>
          <a:lstStyle/>
          <a:p>
            <a:r>
              <a:rPr lang="en-US" sz="5600" dirty="0"/>
              <a:t>How to Effect Change through Advocacy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5543C60-216F-3BFE-9D54-F0000641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5C86C4-D20E-79FA-62C2-FFB5B20A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anchor="ctr">
            <a:normAutofit/>
          </a:bodyPr>
          <a:lstStyle/>
          <a:p>
            <a:r>
              <a:rPr lang="en-US" dirty="0"/>
              <a:t>Why does your Advocacy matter?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1DE41-FD6A-64B1-DACA-7E20A692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800" noProof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25EE734-EAE1-EC6C-FF10-A674A0DCF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112244"/>
              </p:ext>
            </p:extLst>
          </p:nvPr>
        </p:nvGraphicFramePr>
        <p:xfrm>
          <a:off x="546100" y="1638299"/>
          <a:ext cx="5346700" cy="43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Teachers Are Indispensable—So Why Aren't We Treating Them Like It? - NAESP">
            <a:extLst>
              <a:ext uri="{FF2B5EF4-FFF2-40B4-BE49-F238E27FC236}">
                <a16:creationId xmlns:a16="http://schemas.microsoft.com/office/drawing/2014/main" id="{7F061DD6-8756-ABC3-BEEE-1E6D0AA9190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r="9504"/>
          <a:stretch>
            <a:fillRect/>
          </a:stretch>
        </p:blipFill>
        <p:spPr bwMode="auto">
          <a:xfrm>
            <a:off x="6096000" y="1460500"/>
            <a:ext cx="5795963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1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3FB7-6997-D927-9D64-19735AAD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</p:spPr>
        <p:txBody>
          <a:bodyPr anchor="ctr">
            <a:normAutofit/>
          </a:bodyPr>
          <a:lstStyle/>
          <a:p>
            <a:r>
              <a:rPr lang="en-US" dirty="0"/>
              <a:t>5 Factors that Contribute to a Successful Advocacy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663BC-1F52-A1C7-0E65-9D46F0CC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80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4BEE5D4-F213-DACB-33EB-D2B4971B4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373308"/>
              </p:ext>
            </p:extLst>
          </p:nvPr>
        </p:nvGraphicFramePr>
        <p:xfrm>
          <a:off x="6379473" y="1233488"/>
          <a:ext cx="551249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Five Steps for Teachers and Allies to Advocate for the Psychology Teaching  Credential">
            <a:extLst>
              <a:ext uri="{FF2B5EF4-FFF2-40B4-BE49-F238E27FC236}">
                <a16:creationId xmlns:a16="http://schemas.microsoft.com/office/drawing/2014/main" id="{62F2028A-C1B2-68A6-D4E4-7010E79357D6}"/>
              </a:ext>
            </a:extLst>
          </p:cNvPr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1532"/>
            <a:ext cx="5513388" cy="2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1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CD0BE0-B32B-75AC-0D9C-E93B1330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Cause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70D8DE-2A7C-99B7-8B44-3D9992976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157691"/>
              </p:ext>
            </p:extLst>
          </p:nvPr>
        </p:nvGraphicFramePr>
        <p:xfrm>
          <a:off x="371475" y="1233488"/>
          <a:ext cx="11520488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B02F5-8AD9-62EF-193E-D23BEA7E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1954CA-D902-C8C6-86EB-CB973919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</p:spPr>
        <p:txBody>
          <a:bodyPr anchor="ctr">
            <a:normAutofit/>
          </a:bodyPr>
          <a:lstStyle/>
          <a:p>
            <a:r>
              <a:rPr lang="en-US" sz="3100"/>
              <a:t>What is the biggest issue facing educator preparation in your state?</a:t>
            </a:r>
          </a:p>
        </p:txBody>
      </p:sp>
      <p:pic>
        <p:nvPicPr>
          <p:cNvPr id="9218" name="Picture 2" descr="Think. Pair. Share. Archives - ThinkND">
            <a:extLst>
              <a:ext uri="{FF2B5EF4-FFF2-40B4-BE49-F238E27FC236}">
                <a16:creationId xmlns:a16="http://schemas.microsoft.com/office/drawing/2014/main" id="{E292537E-E5EE-00EF-E7A4-627592082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242" y="1233488"/>
            <a:ext cx="9886950" cy="4943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63431-50FB-91DC-9F6A-FE459A50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7742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921E-3A67-F5DF-D545-B705740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Build a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99CA-ABD5-88AC-C187-9BBC34E51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Advocacy is more impactful when conducted in a group. </a:t>
            </a:r>
          </a:p>
          <a:p>
            <a:r>
              <a:rPr lang="en-US" dirty="0"/>
              <a:t>Join or create a coalition to promote grassroots support. </a:t>
            </a:r>
          </a:p>
          <a:p>
            <a:r>
              <a:rPr lang="en-US" dirty="0"/>
              <a:t>If building a coalition, establish clear goals, guidelines and member responsibilities. Understand that some coalitions have more resources than others, therefore a greater level of involvement may be required. </a:t>
            </a:r>
          </a:p>
          <a:p>
            <a:r>
              <a:rPr lang="en-US" dirty="0"/>
              <a:t>Coalitions may be statewide or more localized. </a:t>
            </a:r>
          </a:p>
          <a:p>
            <a:pPr lvl="1"/>
            <a:r>
              <a:rPr lang="en-US" dirty="0"/>
              <a:t>EX: Ohio has county and community-specific Anti-Trafficking Coalitions.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F6604-1392-005E-4BA5-8B14A57D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5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1569</TotalTime>
  <Words>823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AACTE Ohio State Chapter </vt:lpstr>
      <vt:lpstr>Weadé James, Ph.D. </vt:lpstr>
      <vt:lpstr>What are you hoping to gain from today’s session?</vt:lpstr>
      <vt:lpstr>How to Effect Change through Advocacy</vt:lpstr>
      <vt:lpstr>Why does your Advocacy matter?</vt:lpstr>
      <vt:lpstr>5 Factors that Contribute to a Successful Advocacy Initiative</vt:lpstr>
      <vt:lpstr>1. Identify Cause</vt:lpstr>
      <vt:lpstr>What is the biggest issue facing educator preparation in your state?</vt:lpstr>
      <vt:lpstr>2. Build a Coalition</vt:lpstr>
      <vt:lpstr>2. Build a Coalition cont.  </vt:lpstr>
      <vt:lpstr>3. Develop a Persuasive Message </vt:lpstr>
      <vt:lpstr>4. Communicate Effectively</vt:lpstr>
      <vt:lpstr>4. Communicate Effectively </vt:lpstr>
      <vt:lpstr>5. Organize a Visit with State Legislator</vt:lpstr>
      <vt:lpstr>5. Organize a Visit with State Legislator </vt:lpstr>
      <vt:lpstr>5. Organize a Visit with State Legislator</vt:lpstr>
      <vt:lpstr>In closing…</vt:lpstr>
      <vt:lpstr>Upcoming AACTE Events &amp; Resources</vt:lpstr>
      <vt:lpstr>Webinars</vt:lpstr>
      <vt:lpstr>SLI</vt:lpstr>
      <vt:lpstr>Registered Apprenticeships</vt:lpstr>
      <vt:lpstr>Q&amp;A  | 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AACTE Ohio State Chapter</dc:title>
  <dc:creator>Weade James</dc:creator>
  <cp:lastModifiedBy>Weade James</cp:lastModifiedBy>
  <cp:revision>2</cp:revision>
  <dcterms:created xsi:type="dcterms:W3CDTF">2023-10-11T01:54:35Z</dcterms:created>
  <dcterms:modified xsi:type="dcterms:W3CDTF">2023-10-12T04:04:21Z</dcterms:modified>
</cp:coreProperties>
</file>